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8" r:id="rId9"/>
  </p:sldIdLst>
  <p:sldSz cx="9144000" cy="5143500" type="screen16x9"/>
  <p:notesSz cx="6858000" cy="9144000"/>
  <p:embeddedFontLst>
    <p:embeddedFont>
      <p:font typeface="Bebas Neue" panose="020B0604020202020204" charset="0"/>
      <p:regular r:id="rId11"/>
    </p:embeddedFont>
    <p:embeddedFont>
      <p:font typeface="Fira Sans Extra Condensed" panose="020B0503050000020004" pitchFamily="34" charset="0"/>
      <p:regular r:id="rId12"/>
      <p:bold r:id="rId13"/>
      <p:italic r:id="rId14"/>
      <p:boldItalic r:id="rId15"/>
    </p:embeddedFont>
    <p:embeddedFont>
      <p:font typeface="Fira Sans Extra Condensed SemiBold" panose="020B0604020202020204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636" y="-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0e7c1b14b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0e7c1b14b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0e7c1b14b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0e7c1b14b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f0a3a8451e_0_8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f0a3a8451e_0_8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f0e7c1b14b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f0e7c1b14b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f0e7c1b14b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f0e7c1b14b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f0e7c1b14b_0_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f0e7c1b14b_0_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f0e7c1b14b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f0e7c1b14b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67500" y="1162650"/>
            <a:ext cx="47802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67500" y="341895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subTitle" idx="1"/>
          </p:nvPr>
        </p:nvSpPr>
        <p:spPr>
          <a:xfrm>
            <a:off x="720000" y="1212525"/>
            <a:ext cx="2907600" cy="13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 txBox="1">
            <a:spLocks noGrp="1"/>
          </p:cNvSpPr>
          <p:nvPr>
            <p:ph type="ctrTitle"/>
          </p:nvPr>
        </p:nvSpPr>
        <p:spPr>
          <a:xfrm>
            <a:off x="2429950" y="6698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1"/>
          </p:nvPr>
        </p:nvSpPr>
        <p:spPr>
          <a:xfrm>
            <a:off x="2425075" y="1704550"/>
            <a:ext cx="4293900" cy="18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20000" y="3870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ctrTitle"/>
          </p:nvPr>
        </p:nvSpPr>
        <p:spPr>
          <a:xfrm>
            <a:off x="867500" y="1809975"/>
            <a:ext cx="4780200" cy="13823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Kesekretariatan</a:t>
            </a:r>
            <a:br>
              <a:rPr lang="en" sz="5400" dirty="0"/>
            </a:br>
            <a:r>
              <a:rPr lang="en" sz="2000" dirty="0"/>
              <a:t>oleh : Robiah Al</a:t>
            </a:r>
            <a:endParaRPr sz="5400" dirty="0"/>
          </a:p>
        </p:txBody>
      </p:sp>
      <p:sp>
        <p:nvSpPr>
          <p:cNvPr id="56" name="Google Shape;56;p18"/>
          <p:cNvSpPr txBox="1">
            <a:spLocks noGrp="1"/>
          </p:cNvSpPr>
          <p:nvPr>
            <p:ph type="subTitle" idx="1"/>
          </p:nvPr>
        </p:nvSpPr>
        <p:spPr>
          <a:xfrm>
            <a:off x="867500" y="3608012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#KabinetKelapa2019/2021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#You’llNeverWalkAlone</a:t>
            </a:r>
            <a:endParaRPr dirty="0"/>
          </a:p>
        </p:txBody>
      </p:sp>
      <p:grpSp>
        <p:nvGrpSpPr>
          <p:cNvPr id="57" name="Google Shape;57;p18"/>
          <p:cNvGrpSpPr/>
          <p:nvPr/>
        </p:nvGrpSpPr>
        <p:grpSpPr>
          <a:xfrm>
            <a:off x="5581550" y="1114525"/>
            <a:ext cx="2847353" cy="2647805"/>
            <a:chOff x="5581550" y="1114525"/>
            <a:chExt cx="2847353" cy="2647805"/>
          </a:xfrm>
        </p:grpSpPr>
        <p:sp>
          <p:nvSpPr>
            <p:cNvPr id="58" name="Google Shape;58;p18"/>
            <p:cNvSpPr/>
            <p:nvPr/>
          </p:nvSpPr>
          <p:spPr>
            <a:xfrm flipH="1">
              <a:off x="6192943" y="1942366"/>
              <a:ext cx="1765421" cy="1307565"/>
            </a:xfrm>
            <a:custGeom>
              <a:avLst/>
              <a:gdLst/>
              <a:ahLst/>
              <a:cxnLst/>
              <a:rect l="l" t="t" r="r" b="b"/>
              <a:pathLst>
                <a:path w="92868" h="68783" extrusionOk="0">
                  <a:moveTo>
                    <a:pt x="35660" y="0"/>
                  </a:moveTo>
                  <a:lnTo>
                    <a:pt x="3303" y="39495"/>
                  </a:lnTo>
                  <a:lnTo>
                    <a:pt x="1" y="43198"/>
                  </a:lnTo>
                  <a:lnTo>
                    <a:pt x="21683" y="66948"/>
                  </a:lnTo>
                  <a:cubicBezTo>
                    <a:pt x="22918" y="68227"/>
                    <a:pt x="24466" y="68782"/>
                    <a:pt x="26223" y="68782"/>
                  </a:cubicBezTo>
                  <a:cubicBezTo>
                    <a:pt x="37805" y="68782"/>
                    <a:pt x="58476" y="44666"/>
                    <a:pt x="58476" y="44666"/>
                  </a:cubicBezTo>
                  <a:cubicBezTo>
                    <a:pt x="61978" y="47735"/>
                    <a:pt x="66915" y="48302"/>
                    <a:pt x="68750" y="48368"/>
                  </a:cubicBezTo>
                  <a:cubicBezTo>
                    <a:pt x="68772" y="48370"/>
                    <a:pt x="68795" y="48371"/>
                    <a:pt x="68817" y="48371"/>
                  </a:cubicBezTo>
                  <a:cubicBezTo>
                    <a:pt x="69187" y="48371"/>
                    <a:pt x="69486" y="48111"/>
                    <a:pt x="69517" y="47701"/>
                  </a:cubicBezTo>
                  <a:lnTo>
                    <a:pt x="69884" y="41297"/>
                  </a:lnTo>
                  <a:cubicBezTo>
                    <a:pt x="71791" y="46655"/>
                    <a:pt x="75806" y="47637"/>
                    <a:pt x="78519" y="47637"/>
                  </a:cubicBezTo>
                  <a:cubicBezTo>
                    <a:pt x="79319" y="47637"/>
                    <a:pt x="80006" y="47551"/>
                    <a:pt x="80492" y="47468"/>
                  </a:cubicBezTo>
                  <a:cubicBezTo>
                    <a:pt x="80892" y="47368"/>
                    <a:pt x="81226" y="47001"/>
                    <a:pt x="81226" y="46534"/>
                  </a:cubicBezTo>
                  <a:lnTo>
                    <a:pt x="81192" y="42064"/>
                  </a:lnTo>
                  <a:lnTo>
                    <a:pt x="81192" y="42064"/>
                  </a:lnTo>
                  <a:cubicBezTo>
                    <a:pt x="82679" y="44888"/>
                    <a:pt x="85250" y="45661"/>
                    <a:pt x="87604" y="45661"/>
                  </a:cubicBezTo>
                  <a:cubicBezTo>
                    <a:pt x="89420" y="45661"/>
                    <a:pt x="91107" y="45200"/>
                    <a:pt x="92067" y="44866"/>
                  </a:cubicBezTo>
                  <a:cubicBezTo>
                    <a:pt x="92567" y="44699"/>
                    <a:pt x="92867" y="44199"/>
                    <a:pt x="92734" y="43698"/>
                  </a:cubicBezTo>
                  <a:lnTo>
                    <a:pt x="87830" y="21382"/>
                  </a:lnTo>
                  <a:lnTo>
                    <a:pt x="74988" y="1368"/>
                  </a:lnTo>
                  <a:lnTo>
                    <a:pt x="35660" y="0"/>
                  </a:lnTo>
                  <a:close/>
                </a:path>
              </a:pathLst>
            </a:custGeom>
            <a:solidFill>
              <a:srgbClr val="58687A">
                <a:alpha val="52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8"/>
            <p:cNvSpPr/>
            <p:nvPr/>
          </p:nvSpPr>
          <p:spPr>
            <a:xfrm flipH="1">
              <a:off x="6180264" y="1930161"/>
              <a:ext cx="1790780" cy="1332468"/>
            </a:xfrm>
            <a:custGeom>
              <a:avLst/>
              <a:gdLst/>
              <a:ahLst/>
              <a:cxnLst/>
              <a:rect l="l" t="t" r="r" b="b"/>
              <a:pathLst>
                <a:path w="94202" h="70093" extrusionOk="0">
                  <a:moveTo>
                    <a:pt x="36594" y="1410"/>
                  </a:moveTo>
                  <a:lnTo>
                    <a:pt x="75221" y="2777"/>
                  </a:lnTo>
                  <a:lnTo>
                    <a:pt x="87830" y="22425"/>
                  </a:lnTo>
                  <a:lnTo>
                    <a:pt x="92734" y="44641"/>
                  </a:lnTo>
                  <a:cubicBezTo>
                    <a:pt x="92800" y="44807"/>
                    <a:pt x="92667" y="45008"/>
                    <a:pt x="92500" y="45041"/>
                  </a:cubicBezTo>
                  <a:cubicBezTo>
                    <a:pt x="91514" y="45375"/>
                    <a:pt x="89909" y="45797"/>
                    <a:pt x="88218" y="45797"/>
                  </a:cubicBezTo>
                  <a:cubicBezTo>
                    <a:pt x="86021" y="45797"/>
                    <a:pt x="83679" y="45084"/>
                    <a:pt x="82360" y="42539"/>
                  </a:cubicBezTo>
                  <a:cubicBezTo>
                    <a:pt x="82249" y="42318"/>
                    <a:pt x="82047" y="42189"/>
                    <a:pt x="81810" y="42189"/>
                  </a:cubicBezTo>
                  <a:cubicBezTo>
                    <a:pt x="81761" y="42189"/>
                    <a:pt x="81711" y="42194"/>
                    <a:pt x="81659" y="42206"/>
                  </a:cubicBezTo>
                  <a:cubicBezTo>
                    <a:pt x="81392" y="42306"/>
                    <a:pt x="81192" y="42539"/>
                    <a:pt x="81192" y="42839"/>
                  </a:cubicBezTo>
                  <a:lnTo>
                    <a:pt x="81225" y="47309"/>
                  </a:lnTo>
                  <a:cubicBezTo>
                    <a:pt x="81225" y="47443"/>
                    <a:pt x="81159" y="47543"/>
                    <a:pt x="80992" y="47576"/>
                  </a:cubicBezTo>
                  <a:cubicBezTo>
                    <a:pt x="80498" y="47666"/>
                    <a:pt x="79842" y="47747"/>
                    <a:pt x="79095" y="47747"/>
                  </a:cubicBezTo>
                  <a:cubicBezTo>
                    <a:pt x="76513" y="47747"/>
                    <a:pt x="72852" y="46774"/>
                    <a:pt x="71118" y="41805"/>
                  </a:cubicBezTo>
                  <a:cubicBezTo>
                    <a:pt x="71027" y="41530"/>
                    <a:pt x="70767" y="41367"/>
                    <a:pt x="70519" y="41367"/>
                  </a:cubicBezTo>
                  <a:cubicBezTo>
                    <a:pt x="70496" y="41367"/>
                    <a:pt x="70474" y="41369"/>
                    <a:pt x="70451" y="41372"/>
                  </a:cubicBezTo>
                  <a:cubicBezTo>
                    <a:pt x="70151" y="41438"/>
                    <a:pt x="69884" y="41672"/>
                    <a:pt x="69884" y="41972"/>
                  </a:cubicBezTo>
                  <a:lnTo>
                    <a:pt x="69517" y="48377"/>
                  </a:lnTo>
                  <a:cubicBezTo>
                    <a:pt x="69517" y="48410"/>
                    <a:pt x="69484" y="48477"/>
                    <a:pt x="69450" y="48477"/>
                  </a:cubicBezTo>
                  <a:cubicBezTo>
                    <a:pt x="67549" y="48377"/>
                    <a:pt x="62812" y="47843"/>
                    <a:pt x="59510" y="44908"/>
                  </a:cubicBezTo>
                  <a:cubicBezTo>
                    <a:pt x="59376" y="44807"/>
                    <a:pt x="59210" y="44741"/>
                    <a:pt x="59043" y="44741"/>
                  </a:cubicBezTo>
                  <a:cubicBezTo>
                    <a:pt x="58876" y="44741"/>
                    <a:pt x="58776" y="44841"/>
                    <a:pt x="58643" y="44974"/>
                  </a:cubicBezTo>
                  <a:cubicBezTo>
                    <a:pt x="58442" y="45174"/>
                    <a:pt x="38328" y="68524"/>
                    <a:pt x="27120" y="68858"/>
                  </a:cubicBezTo>
                  <a:cubicBezTo>
                    <a:pt x="27067" y="68859"/>
                    <a:pt x="27015" y="68859"/>
                    <a:pt x="26962" y="68859"/>
                  </a:cubicBezTo>
                  <a:cubicBezTo>
                    <a:pt x="25237" y="68859"/>
                    <a:pt x="23885" y="68324"/>
                    <a:pt x="22817" y="67223"/>
                  </a:cubicBezTo>
                  <a:lnTo>
                    <a:pt x="1502" y="43840"/>
                  </a:lnTo>
                  <a:lnTo>
                    <a:pt x="4404" y="40638"/>
                  </a:lnTo>
                  <a:lnTo>
                    <a:pt x="36594" y="1410"/>
                  </a:lnTo>
                  <a:close/>
                  <a:moveTo>
                    <a:pt x="36263" y="0"/>
                  </a:moveTo>
                  <a:cubicBezTo>
                    <a:pt x="36105" y="0"/>
                    <a:pt x="35971" y="70"/>
                    <a:pt x="35860" y="209"/>
                  </a:cubicBezTo>
                  <a:lnTo>
                    <a:pt x="3503" y="39704"/>
                  </a:lnTo>
                  <a:lnTo>
                    <a:pt x="201" y="43406"/>
                  </a:lnTo>
                  <a:cubicBezTo>
                    <a:pt x="1" y="43673"/>
                    <a:pt x="1" y="44007"/>
                    <a:pt x="201" y="44240"/>
                  </a:cubicBezTo>
                  <a:lnTo>
                    <a:pt x="21950" y="68091"/>
                  </a:lnTo>
                  <a:cubicBezTo>
                    <a:pt x="23217" y="69425"/>
                    <a:pt x="24885" y="70092"/>
                    <a:pt x="26920" y="70092"/>
                  </a:cubicBezTo>
                  <a:cubicBezTo>
                    <a:pt x="26987" y="70092"/>
                    <a:pt x="27087" y="70092"/>
                    <a:pt x="27220" y="70059"/>
                  </a:cubicBezTo>
                  <a:cubicBezTo>
                    <a:pt x="38195" y="69725"/>
                    <a:pt x="56241" y="49644"/>
                    <a:pt x="59243" y="46175"/>
                  </a:cubicBezTo>
                  <a:cubicBezTo>
                    <a:pt x="62812" y="49010"/>
                    <a:pt x="67516" y="49544"/>
                    <a:pt x="69417" y="49644"/>
                  </a:cubicBezTo>
                  <a:cubicBezTo>
                    <a:pt x="70184" y="49644"/>
                    <a:pt x="70818" y="49077"/>
                    <a:pt x="70851" y="48343"/>
                  </a:cubicBezTo>
                  <a:lnTo>
                    <a:pt x="71051" y="44407"/>
                  </a:lnTo>
                  <a:cubicBezTo>
                    <a:pt x="73278" y="48151"/>
                    <a:pt x="76798" y="48897"/>
                    <a:pt x="79200" y="48897"/>
                  </a:cubicBezTo>
                  <a:cubicBezTo>
                    <a:pt x="80072" y="48897"/>
                    <a:pt x="80797" y="48799"/>
                    <a:pt x="81259" y="48710"/>
                  </a:cubicBezTo>
                  <a:cubicBezTo>
                    <a:pt x="82026" y="48577"/>
                    <a:pt x="82560" y="47943"/>
                    <a:pt x="82560" y="47176"/>
                  </a:cubicBezTo>
                  <a:lnTo>
                    <a:pt x="82560" y="44674"/>
                  </a:lnTo>
                  <a:cubicBezTo>
                    <a:pt x="84194" y="46375"/>
                    <a:pt x="86362" y="46876"/>
                    <a:pt x="88343" y="46876"/>
                  </a:cubicBezTo>
                  <a:cubicBezTo>
                    <a:pt x="90324" y="46876"/>
                    <a:pt x="92117" y="46375"/>
                    <a:pt x="93000" y="46075"/>
                  </a:cubicBezTo>
                  <a:cubicBezTo>
                    <a:pt x="93734" y="45842"/>
                    <a:pt x="94201" y="45008"/>
                    <a:pt x="94035" y="44207"/>
                  </a:cubicBezTo>
                  <a:lnTo>
                    <a:pt x="89098" y="21891"/>
                  </a:lnTo>
                  <a:cubicBezTo>
                    <a:pt x="89098" y="21824"/>
                    <a:pt x="89064" y="21724"/>
                    <a:pt x="89031" y="21691"/>
                  </a:cubicBezTo>
                  <a:lnTo>
                    <a:pt x="76188" y="1677"/>
                  </a:lnTo>
                  <a:cubicBezTo>
                    <a:pt x="76055" y="1510"/>
                    <a:pt x="75888" y="1376"/>
                    <a:pt x="75688" y="1376"/>
                  </a:cubicBezTo>
                  <a:lnTo>
                    <a:pt x="36360" y="9"/>
                  </a:lnTo>
                  <a:cubicBezTo>
                    <a:pt x="36327" y="3"/>
                    <a:pt x="36294" y="0"/>
                    <a:pt x="36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" name="Google Shape;60;p18"/>
            <p:cNvGrpSpPr/>
            <p:nvPr/>
          </p:nvGrpSpPr>
          <p:grpSpPr>
            <a:xfrm flipH="1">
              <a:off x="6400939" y="2116390"/>
              <a:ext cx="609654" cy="729056"/>
              <a:chOff x="6999860" y="2116390"/>
              <a:chExt cx="609654" cy="729056"/>
            </a:xfrm>
          </p:grpSpPr>
          <p:sp>
            <p:nvSpPr>
              <p:cNvPr id="61" name="Google Shape;61;p18"/>
              <p:cNvSpPr/>
              <p:nvPr/>
            </p:nvSpPr>
            <p:spPr>
              <a:xfrm>
                <a:off x="7459278" y="2142054"/>
                <a:ext cx="150236" cy="604708"/>
              </a:xfrm>
              <a:custGeom>
                <a:avLst/>
                <a:gdLst/>
                <a:ahLst/>
                <a:cxnLst/>
                <a:rect l="l" t="t" r="r" b="b"/>
                <a:pathLst>
                  <a:path w="7903" h="31810" extrusionOk="0">
                    <a:moveTo>
                      <a:pt x="607" y="0"/>
                    </a:moveTo>
                    <a:cubicBezTo>
                      <a:pt x="583" y="0"/>
                      <a:pt x="558" y="2"/>
                      <a:pt x="534" y="4"/>
                    </a:cubicBezTo>
                    <a:cubicBezTo>
                      <a:pt x="201" y="104"/>
                      <a:pt x="0" y="438"/>
                      <a:pt x="34" y="771"/>
                    </a:cubicBezTo>
                    <a:lnTo>
                      <a:pt x="6538" y="31326"/>
                    </a:lnTo>
                    <a:cubicBezTo>
                      <a:pt x="6608" y="31662"/>
                      <a:pt x="6871" y="31810"/>
                      <a:pt x="7141" y="31810"/>
                    </a:cubicBezTo>
                    <a:cubicBezTo>
                      <a:pt x="7515" y="31810"/>
                      <a:pt x="7903" y="31525"/>
                      <a:pt x="7806" y="31060"/>
                    </a:cubicBezTo>
                    <a:lnTo>
                      <a:pt x="1301" y="504"/>
                    </a:lnTo>
                    <a:cubicBezTo>
                      <a:pt x="1209" y="195"/>
                      <a:pt x="915" y="0"/>
                      <a:pt x="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" name="Google Shape;62;p18"/>
              <p:cNvGrpSpPr/>
              <p:nvPr/>
            </p:nvGrpSpPr>
            <p:grpSpPr>
              <a:xfrm>
                <a:off x="6999860" y="2116390"/>
                <a:ext cx="543135" cy="729056"/>
                <a:chOff x="6999860" y="2116390"/>
                <a:chExt cx="543135" cy="729056"/>
              </a:xfrm>
            </p:grpSpPr>
            <p:sp>
              <p:nvSpPr>
                <p:cNvPr id="63" name="Google Shape;63;p18"/>
                <p:cNvSpPr/>
                <p:nvPr/>
              </p:nvSpPr>
              <p:spPr>
                <a:xfrm>
                  <a:off x="7233486" y="2116390"/>
                  <a:ext cx="159209" cy="644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75" h="33923" extrusionOk="0">
                      <a:moveTo>
                        <a:pt x="732" y="1"/>
                      </a:moveTo>
                      <a:cubicBezTo>
                        <a:pt x="367" y="1"/>
                        <a:pt x="1" y="277"/>
                        <a:pt x="136" y="720"/>
                      </a:cubicBezTo>
                      <a:lnTo>
                        <a:pt x="7074" y="33410"/>
                      </a:lnTo>
                      <a:cubicBezTo>
                        <a:pt x="7162" y="33705"/>
                        <a:pt x="7434" y="33922"/>
                        <a:pt x="7726" y="33922"/>
                      </a:cubicBezTo>
                      <a:cubicBezTo>
                        <a:pt x="7764" y="33922"/>
                        <a:pt x="7803" y="33918"/>
                        <a:pt x="7841" y="33911"/>
                      </a:cubicBezTo>
                      <a:cubicBezTo>
                        <a:pt x="8175" y="33844"/>
                        <a:pt x="8375" y="33510"/>
                        <a:pt x="8342" y="33177"/>
                      </a:cubicBezTo>
                      <a:lnTo>
                        <a:pt x="1337" y="487"/>
                      </a:lnTo>
                      <a:cubicBezTo>
                        <a:pt x="1266" y="149"/>
                        <a:pt x="999" y="1"/>
                        <a:pt x="7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18"/>
                <p:cNvSpPr/>
                <p:nvPr/>
              </p:nvSpPr>
              <p:spPr>
                <a:xfrm>
                  <a:off x="7290043" y="2123215"/>
                  <a:ext cx="140066" cy="611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8" h="32151" extrusionOk="0">
                      <a:moveTo>
                        <a:pt x="743" y="1"/>
                      </a:moveTo>
                      <a:cubicBezTo>
                        <a:pt x="379" y="1"/>
                        <a:pt x="0" y="282"/>
                        <a:pt x="96" y="762"/>
                      </a:cubicBezTo>
                      <a:lnTo>
                        <a:pt x="6034" y="31650"/>
                      </a:lnTo>
                      <a:cubicBezTo>
                        <a:pt x="6067" y="31950"/>
                        <a:pt x="6367" y="32151"/>
                        <a:pt x="6667" y="32151"/>
                      </a:cubicBezTo>
                      <a:cubicBezTo>
                        <a:pt x="7034" y="32151"/>
                        <a:pt x="7368" y="31784"/>
                        <a:pt x="7268" y="31383"/>
                      </a:cubicBezTo>
                      <a:lnTo>
                        <a:pt x="1330" y="495"/>
                      </a:lnTo>
                      <a:cubicBezTo>
                        <a:pt x="1274" y="154"/>
                        <a:pt x="1012" y="1"/>
                        <a:pt x="7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18"/>
                <p:cNvSpPr/>
                <p:nvPr/>
              </p:nvSpPr>
              <p:spPr>
                <a:xfrm>
                  <a:off x="7346106" y="2129070"/>
                  <a:ext cx="144894" cy="578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420" extrusionOk="0">
                      <a:moveTo>
                        <a:pt x="723" y="1"/>
                      </a:moveTo>
                      <a:cubicBezTo>
                        <a:pt x="363" y="1"/>
                        <a:pt x="0" y="277"/>
                        <a:pt x="116" y="720"/>
                      </a:cubicBezTo>
                      <a:lnTo>
                        <a:pt x="6320" y="29908"/>
                      </a:lnTo>
                      <a:cubicBezTo>
                        <a:pt x="6409" y="30203"/>
                        <a:pt x="6680" y="30420"/>
                        <a:pt x="6972" y="30420"/>
                      </a:cubicBezTo>
                      <a:cubicBezTo>
                        <a:pt x="7010" y="30420"/>
                        <a:pt x="7049" y="30416"/>
                        <a:pt x="7088" y="30408"/>
                      </a:cubicBezTo>
                      <a:cubicBezTo>
                        <a:pt x="7421" y="30342"/>
                        <a:pt x="7621" y="30008"/>
                        <a:pt x="7588" y="29674"/>
                      </a:cubicBezTo>
                      <a:lnTo>
                        <a:pt x="1317" y="487"/>
                      </a:lnTo>
                      <a:cubicBezTo>
                        <a:pt x="1246" y="149"/>
                        <a:pt x="985" y="1"/>
                        <a:pt x="72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18"/>
                <p:cNvSpPr/>
                <p:nvPr/>
              </p:nvSpPr>
              <p:spPr>
                <a:xfrm>
                  <a:off x="7402550" y="2135420"/>
                  <a:ext cx="140446" cy="557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8" h="29341" extrusionOk="0">
                      <a:moveTo>
                        <a:pt x="722" y="1"/>
                      </a:moveTo>
                      <a:cubicBezTo>
                        <a:pt x="363" y="1"/>
                        <a:pt x="0" y="277"/>
                        <a:pt x="116" y="720"/>
                      </a:cubicBezTo>
                      <a:lnTo>
                        <a:pt x="6053" y="28840"/>
                      </a:lnTo>
                      <a:cubicBezTo>
                        <a:pt x="6120" y="29140"/>
                        <a:pt x="6387" y="29340"/>
                        <a:pt x="6687" y="29340"/>
                      </a:cubicBezTo>
                      <a:cubicBezTo>
                        <a:pt x="7054" y="29340"/>
                        <a:pt x="7388" y="28973"/>
                        <a:pt x="7321" y="28573"/>
                      </a:cubicBezTo>
                      <a:lnTo>
                        <a:pt x="1317" y="486"/>
                      </a:lnTo>
                      <a:cubicBezTo>
                        <a:pt x="1246" y="148"/>
                        <a:pt x="985" y="1"/>
                        <a:pt x="7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18"/>
                <p:cNvSpPr/>
                <p:nvPr/>
              </p:nvSpPr>
              <p:spPr>
                <a:xfrm>
                  <a:off x="7175521" y="2136998"/>
                  <a:ext cx="159475" cy="645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9" h="33932" extrusionOk="0">
                      <a:moveTo>
                        <a:pt x="744" y="1"/>
                      </a:moveTo>
                      <a:cubicBezTo>
                        <a:pt x="375" y="1"/>
                        <a:pt x="0" y="274"/>
                        <a:pt x="116" y="737"/>
                      </a:cubicBezTo>
                      <a:lnTo>
                        <a:pt x="7087" y="33427"/>
                      </a:lnTo>
                      <a:cubicBezTo>
                        <a:pt x="7149" y="33736"/>
                        <a:pt x="7441" y="33931"/>
                        <a:pt x="7775" y="33931"/>
                      </a:cubicBezTo>
                      <a:cubicBezTo>
                        <a:pt x="7802" y="33931"/>
                        <a:pt x="7828" y="33930"/>
                        <a:pt x="7855" y="33927"/>
                      </a:cubicBezTo>
                      <a:cubicBezTo>
                        <a:pt x="8188" y="33827"/>
                        <a:pt x="8388" y="33494"/>
                        <a:pt x="8322" y="33160"/>
                      </a:cubicBezTo>
                      <a:lnTo>
                        <a:pt x="1350" y="470"/>
                      </a:lnTo>
                      <a:cubicBezTo>
                        <a:pt x="1280" y="146"/>
                        <a:pt x="1013" y="1"/>
                        <a:pt x="7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18"/>
                <p:cNvSpPr/>
                <p:nvPr/>
              </p:nvSpPr>
              <p:spPr>
                <a:xfrm>
                  <a:off x="7117158" y="2158290"/>
                  <a:ext cx="158867" cy="644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7" h="33921" extrusionOk="0">
                      <a:moveTo>
                        <a:pt x="730" y="1"/>
                      </a:moveTo>
                      <a:cubicBezTo>
                        <a:pt x="369" y="1"/>
                        <a:pt x="1" y="286"/>
                        <a:pt x="117" y="751"/>
                      </a:cubicBezTo>
                      <a:lnTo>
                        <a:pt x="7055" y="33441"/>
                      </a:lnTo>
                      <a:cubicBezTo>
                        <a:pt x="7142" y="33732"/>
                        <a:pt x="7407" y="33921"/>
                        <a:pt x="7694" y="33921"/>
                      </a:cubicBezTo>
                      <a:cubicBezTo>
                        <a:pt x="7736" y="33921"/>
                        <a:pt x="7779" y="33917"/>
                        <a:pt x="7822" y="33908"/>
                      </a:cubicBezTo>
                      <a:cubicBezTo>
                        <a:pt x="8156" y="33842"/>
                        <a:pt x="8356" y="33508"/>
                        <a:pt x="8323" y="33174"/>
                      </a:cubicBezTo>
                      <a:lnTo>
                        <a:pt x="1318" y="484"/>
                      </a:lnTo>
                      <a:cubicBezTo>
                        <a:pt x="1248" y="149"/>
                        <a:pt x="991" y="1"/>
                        <a:pt x="7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18"/>
                <p:cNvSpPr/>
                <p:nvPr/>
              </p:nvSpPr>
              <p:spPr>
                <a:xfrm>
                  <a:off x="7058224" y="2178973"/>
                  <a:ext cx="159456" cy="644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8" h="33925" extrusionOk="0">
                      <a:moveTo>
                        <a:pt x="730" y="1"/>
                      </a:moveTo>
                      <a:cubicBezTo>
                        <a:pt x="365" y="1"/>
                        <a:pt x="0" y="273"/>
                        <a:pt x="115" y="731"/>
                      </a:cubicBezTo>
                      <a:lnTo>
                        <a:pt x="7086" y="33421"/>
                      </a:lnTo>
                      <a:cubicBezTo>
                        <a:pt x="7179" y="33730"/>
                        <a:pt x="7473" y="33925"/>
                        <a:pt x="7781" y="33925"/>
                      </a:cubicBezTo>
                      <a:cubicBezTo>
                        <a:pt x="7805" y="33925"/>
                        <a:pt x="7829" y="33923"/>
                        <a:pt x="7854" y="33921"/>
                      </a:cubicBezTo>
                      <a:cubicBezTo>
                        <a:pt x="8187" y="33854"/>
                        <a:pt x="8387" y="33521"/>
                        <a:pt x="8354" y="33187"/>
                      </a:cubicBezTo>
                      <a:lnTo>
                        <a:pt x="1349" y="497"/>
                      </a:lnTo>
                      <a:cubicBezTo>
                        <a:pt x="1277" y="154"/>
                        <a:pt x="1004" y="1"/>
                        <a:pt x="7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18"/>
                <p:cNvSpPr/>
                <p:nvPr/>
              </p:nvSpPr>
              <p:spPr>
                <a:xfrm>
                  <a:off x="6999860" y="2200417"/>
                  <a:ext cx="158848" cy="645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6" h="33931" extrusionOk="0">
                      <a:moveTo>
                        <a:pt x="724" y="1"/>
                      </a:moveTo>
                      <a:cubicBezTo>
                        <a:pt x="364" y="1"/>
                        <a:pt x="0" y="274"/>
                        <a:pt x="116" y="737"/>
                      </a:cubicBezTo>
                      <a:lnTo>
                        <a:pt x="7088" y="33427"/>
                      </a:lnTo>
                      <a:cubicBezTo>
                        <a:pt x="7149" y="33736"/>
                        <a:pt x="7441" y="33931"/>
                        <a:pt x="7749" y="33931"/>
                      </a:cubicBezTo>
                      <a:cubicBezTo>
                        <a:pt x="7773" y="33931"/>
                        <a:pt x="7797" y="33930"/>
                        <a:pt x="7821" y="33927"/>
                      </a:cubicBezTo>
                      <a:cubicBezTo>
                        <a:pt x="8155" y="33827"/>
                        <a:pt x="8355" y="33494"/>
                        <a:pt x="8322" y="33160"/>
                      </a:cubicBezTo>
                      <a:lnTo>
                        <a:pt x="1317" y="470"/>
                      </a:lnTo>
                      <a:cubicBezTo>
                        <a:pt x="1246" y="146"/>
                        <a:pt x="986" y="1"/>
                        <a:pt x="7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71" name="Google Shape;71;p18"/>
            <p:cNvSpPr/>
            <p:nvPr/>
          </p:nvSpPr>
          <p:spPr>
            <a:xfrm flipH="1">
              <a:off x="5809949" y="1822313"/>
              <a:ext cx="2148415" cy="1075795"/>
            </a:xfrm>
            <a:custGeom>
              <a:avLst/>
              <a:gdLst/>
              <a:ahLst/>
              <a:cxnLst/>
              <a:rect l="l" t="t" r="r" b="b"/>
              <a:pathLst>
                <a:path w="113015" h="56591" extrusionOk="0">
                  <a:moveTo>
                    <a:pt x="67884" y="1"/>
                  </a:moveTo>
                  <a:cubicBezTo>
                    <a:pt x="56197" y="1"/>
                    <a:pt x="37871" y="1998"/>
                    <a:pt x="34526" y="3780"/>
                  </a:cubicBezTo>
                  <a:cubicBezTo>
                    <a:pt x="29989" y="6182"/>
                    <a:pt x="1" y="49513"/>
                    <a:pt x="1" y="49513"/>
                  </a:cubicBezTo>
                  <a:cubicBezTo>
                    <a:pt x="1" y="49513"/>
                    <a:pt x="3103" y="52815"/>
                    <a:pt x="8340" y="56218"/>
                  </a:cubicBezTo>
                  <a:cubicBezTo>
                    <a:pt x="11411" y="56471"/>
                    <a:pt x="14331" y="56591"/>
                    <a:pt x="17102" y="56591"/>
                  </a:cubicBezTo>
                  <a:cubicBezTo>
                    <a:pt x="53704" y="56591"/>
                    <a:pt x="64365" y="35764"/>
                    <a:pt x="54473" y="28198"/>
                  </a:cubicBezTo>
                  <a:cubicBezTo>
                    <a:pt x="52138" y="26697"/>
                    <a:pt x="48769" y="23861"/>
                    <a:pt x="48435" y="21760"/>
                  </a:cubicBezTo>
                  <a:cubicBezTo>
                    <a:pt x="48435" y="21760"/>
                    <a:pt x="60399" y="16229"/>
                    <a:pt x="70088" y="16229"/>
                  </a:cubicBezTo>
                  <a:cubicBezTo>
                    <a:pt x="73301" y="16229"/>
                    <a:pt x="76264" y="16838"/>
                    <a:pt x="78457" y="18458"/>
                  </a:cubicBezTo>
                  <a:cubicBezTo>
                    <a:pt x="91586" y="28120"/>
                    <a:pt x="100058" y="32822"/>
                    <a:pt x="105615" y="32822"/>
                  </a:cubicBezTo>
                  <a:cubicBezTo>
                    <a:pt x="108883" y="32822"/>
                    <a:pt x="111142" y="31197"/>
                    <a:pt x="112748" y="27998"/>
                  </a:cubicBezTo>
                  <a:cubicBezTo>
                    <a:pt x="113015" y="27531"/>
                    <a:pt x="112881" y="26964"/>
                    <a:pt x="112481" y="26630"/>
                  </a:cubicBezTo>
                  <a:cubicBezTo>
                    <a:pt x="107911" y="23094"/>
                    <a:pt x="82193" y="3180"/>
                    <a:pt x="76989" y="912"/>
                  </a:cubicBezTo>
                  <a:cubicBezTo>
                    <a:pt x="75550" y="268"/>
                    <a:pt x="72162" y="1"/>
                    <a:pt x="678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8"/>
            <p:cNvSpPr/>
            <p:nvPr/>
          </p:nvSpPr>
          <p:spPr>
            <a:xfrm flipH="1">
              <a:off x="6328010" y="1809975"/>
              <a:ext cx="1644289" cy="965632"/>
            </a:xfrm>
            <a:custGeom>
              <a:avLst/>
              <a:gdLst/>
              <a:ahLst/>
              <a:cxnLst/>
              <a:rect l="l" t="t" r="r" b="b"/>
              <a:pathLst>
                <a:path w="86496" h="50796" extrusionOk="0">
                  <a:moveTo>
                    <a:pt x="68447" y="0"/>
                  </a:moveTo>
                  <a:cubicBezTo>
                    <a:pt x="56662" y="0"/>
                    <a:pt x="38526" y="1983"/>
                    <a:pt x="34992" y="3896"/>
                  </a:cubicBezTo>
                  <a:cubicBezTo>
                    <a:pt x="30355" y="6397"/>
                    <a:pt x="1401" y="48027"/>
                    <a:pt x="200" y="49795"/>
                  </a:cubicBezTo>
                  <a:cubicBezTo>
                    <a:pt x="0" y="50095"/>
                    <a:pt x="67" y="50462"/>
                    <a:pt x="367" y="50662"/>
                  </a:cubicBezTo>
                  <a:cubicBezTo>
                    <a:pt x="500" y="50763"/>
                    <a:pt x="634" y="50796"/>
                    <a:pt x="734" y="50796"/>
                  </a:cubicBezTo>
                  <a:cubicBezTo>
                    <a:pt x="967" y="50796"/>
                    <a:pt x="1101" y="50696"/>
                    <a:pt x="1234" y="50529"/>
                  </a:cubicBezTo>
                  <a:cubicBezTo>
                    <a:pt x="9540" y="38520"/>
                    <a:pt x="31923" y="6964"/>
                    <a:pt x="35559" y="4996"/>
                  </a:cubicBezTo>
                  <a:cubicBezTo>
                    <a:pt x="38907" y="3188"/>
                    <a:pt x="57077" y="1254"/>
                    <a:pt x="68575" y="1254"/>
                  </a:cubicBezTo>
                  <a:cubicBezTo>
                    <a:pt x="72773" y="1254"/>
                    <a:pt x="76082" y="1512"/>
                    <a:pt x="77455" y="2128"/>
                  </a:cubicBezTo>
                  <a:cubicBezTo>
                    <a:pt x="78756" y="2661"/>
                    <a:pt x="81425" y="4429"/>
                    <a:pt x="85461" y="7265"/>
                  </a:cubicBezTo>
                  <a:cubicBezTo>
                    <a:pt x="85571" y="7326"/>
                    <a:pt x="85690" y="7356"/>
                    <a:pt x="85807" y="7356"/>
                  </a:cubicBezTo>
                  <a:cubicBezTo>
                    <a:pt x="86008" y="7356"/>
                    <a:pt x="86202" y="7267"/>
                    <a:pt x="86328" y="7098"/>
                  </a:cubicBezTo>
                  <a:cubicBezTo>
                    <a:pt x="86495" y="6798"/>
                    <a:pt x="86462" y="6431"/>
                    <a:pt x="86162" y="6231"/>
                  </a:cubicBezTo>
                  <a:cubicBezTo>
                    <a:pt x="81992" y="3295"/>
                    <a:pt x="79357" y="1561"/>
                    <a:pt x="77956" y="960"/>
                  </a:cubicBezTo>
                  <a:cubicBezTo>
                    <a:pt x="76446" y="283"/>
                    <a:pt x="72900" y="0"/>
                    <a:pt x="68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8"/>
            <p:cNvSpPr/>
            <p:nvPr/>
          </p:nvSpPr>
          <p:spPr>
            <a:xfrm flipH="1">
              <a:off x="6132618" y="1978657"/>
              <a:ext cx="148411" cy="113376"/>
            </a:xfrm>
            <a:custGeom>
              <a:avLst/>
              <a:gdLst/>
              <a:ahLst/>
              <a:cxnLst/>
              <a:rect l="l" t="t" r="r" b="b"/>
              <a:pathLst>
                <a:path w="7807" h="5964" extrusionOk="0">
                  <a:moveTo>
                    <a:pt x="709" y="0"/>
                  </a:moveTo>
                  <a:cubicBezTo>
                    <a:pt x="525" y="0"/>
                    <a:pt x="351" y="84"/>
                    <a:pt x="234" y="260"/>
                  </a:cubicBezTo>
                  <a:cubicBezTo>
                    <a:pt x="1" y="560"/>
                    <a:pt x="67" y="927"/>
                    <a:pt x="334" y="1127"/>
                  </a:cubicBezTo>
                  <a:cubicBezTo>
                    <a:pt x="2269" y="2561"/>
                    <a:pt x="4437" y="4129"/>
                    <a:pt x="6739" y="5830"/>
                  </a:cubicBezTo>
                  <a:cubicBezTo>
                    <a:pt x="6839" y="5930"/>
                    <a:pt x="6972" y="5964"/>
                    <a:pt x="7106" y="5964"/>
                  </a:cubicBezTo>
                  <a:cubicBezTo>
                    <a:pt x="7306" y="5964"/>
                    <a:pt x="7473" y="5897"/>
                    <a:pt x="7606" y="5730"/>
                  </a:cubicBezTo>
                  <a:cubicBezTo>
                    <a:pt x="7806" y="5430"/>
                    <a:pt x="7773" y="5063"/>
                    <a:pt x="7473" y="4830"/>
                  </a:cubicBezTo>
                  <a:cubicBezTo>
                    <a:pt x="5171" y="3128"/>
                    <a:pt x="3003" y="1561"/>
                    <a:pt x="1101" y="126"/>
                  </a:cubicBezTo>
                  <a:cubicBezTo>
                    <a:pt x="976" y="43"/>
                    <a:pt x="840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8"/>
            <p:cNvSpPr/>
            <p:nvPr/>
          </p:nvSpPr>
          <p:spPr>
            <a:xfrm flipH="1">
              <a:off x="5797205" y="2120401"/>
              <a:ext cx="1252417" cy="338169"/>
            </a:xfrm>
            <a:custGeom>
              <a:avLst/>
              <a:gdLst/>
              <a:ahLst/>
              <a:cxnLst/>
              <a:rect l="l" t="t" r="r" b="b"/>
              <a:pathLst>
                <a:path w="65882" h="17789" extrusionOk="0">
                  <a:moveTo>
                    <a:pt x="22271" y="0"/>
                  </a:moveTo>
                  <a:cubicBezTo>
                    <a:pt x="12655" y="0"/>
                    <a:pt x="1069" y="5258"/>
                    <a:pt x="401" y="5580"/>
                  </a:cubicBezTo>
                  <a:cubicBezTo>
                    <a:pt x="134" y="5680"/>
                    <a:pt x="1" y="5946"/>
                    <a:pt x="34" y="6247"/>
                  </a:cubicBezTo>
                  <a:cubicBezTo>
                    <a:pt x="401" y="8682"/>
                    <a:pt x="4204" y="11684"/>
                    <a:pt x="6372" y="13118"/>
                  </a:cubicBezTo>
                  <a:cubicBezTo>
                    <a:pt x="6472" y="13174"/>
                    <a:pt x="6583" y="13200"/>
                    <a:pt x="6693" y="13200"/>
                  </a:cubicBezTo>
                  <a:cubicBezTo>
                    <a:pt x="6913" y="13200"/>
                    <a:pt x="7128" y="13096"/>
                    <a:pt x="7239" y="12918"/>
                  </a:cubicBezTo>
                  <a:cubicBezTo>
                    <a:pt x="7406" y="12618"/>
                    <a:pt x="7339" y="12184"/>
                    <a:pt x="7039" y="12017"/>
                  </a:cubicBezTo>
                  <a:cubicBezTo>
                    <a:pt x="4571" y="10450"/>
                    <a:pt x="2002" y="8115"/>
                    <a:pt x="1368" y="6447"/>
                  </a:cubicBezTo>
                  <a:cubicBezTo>
                    <a:pt x="3682" y="5424"/>
                    <a:pt x="13922" y="1202"/>
                    <a:pt x="22294" y="1202"/>
                  </a:cubicBezTo>
                  <a:cubicBezTo>
                    <a:pt x="25391" y="1202"/>
                    <a:pt x="28233" y="1780"/>
                    <a:pt x="30322" y="3311"/>
                  </a:cubicBezTo>
                  <a:cubicBezTo>
                    <a:pt x="43999" y="13418"/>
                    <a:pt x="52271" y="17788"/>
                    <a:pt x="57842" y="17788"/>
                  </a:cubicBezTo>
                  <a:cubicBezTo>
                    <a:pt x="58576" y="17788"/>
                    <a:pt x="59243" y="17688"/>
                    <a:pt x="59943" y="17521"/>
                  </a:cubicBezTo>
                  <a:cubicBezTo>
                    <a:pt x="62312" y="16988"/>
                    <a:pt x="64146" y="15353"/>
                    <a:pt x="65547" y="12618"/>
                  </a:cubicBezTo>
                  <a:cubicBezTo>
                    <a:pt x="65881" y="11917"/>
                    <a:pt x="65714" y="10983"/>
                    <a:pt x="65047" y="10483"/>
                  </a:cubicBezTo>
                  <a:cubicBezTo>
                    <a:pt x="63279" y="9149"/>
                    <a:pt x="58643" y="5580"/>
                    <a:pt x="53239" y="1443"/>
                  </a:cubicBezTo>
                  <a:cubicBezTo>
                    <a:pt x="53114" y="1360"/>
                    <a:pt x="52977" y="1317"/>
                    <a:pt x="52846" y="1317"/>
                  </a:cubicBezTo>
                  <a:cubicBezTo>
                    <a:pt x="52662" y="1317"/>
                    <a:pt x="52488" y="1401"/>
                    <a:pt x="52371" y="1577"/>
                  </a:cubicBezTo>
                  <a:cubicBezTo>
                    <a:pt x="52138" y="1844"/>
                    <a:pt x="52205" y="2244"/>
                    <a:pt x="52471" y="2444"/>
                  </a:cubicBezTo>
                  <a:cubicBezTo>
                    <a:pt x="57909" y="6547"/>
                    <a:pt x="62545" y="10149"/>
                    <a:pt x="64280" y="11484"/>
                  </a:cubicBezTo>
                  <a:cubicBezTo>
                    <a:pt x="64447" y="11617"/>
                    <a:pt x="64480" y="11851"/>
                    <a:pt x="64413" y="12084"/>
                  </a:cubicBezTo>
                  <a:cubicBezTo>
                    <a:pt x="63246" y="14486"/>
                    <a:pt x="61678" y="15854"/>
                    <a:pt x="59677" y="16354"/>
                  </a:cubicBezTo>
                  <a:cubicBezTo>
                    <a:pt x="59107" y="16493"/>
                    <a:pt x="58493" y="16563"/>
                    <a:pt x="57830" y="16563"/>
                  </a:cubicBezTo>
                  <a:cubicBezTo>
                    <a:pt x="52604" y="16563"/>
                    <a:pt x="44379" y="12173"/>
                    <a:pt x="31056" y="2344"/>
                  </a:cubicBezTo>
                  <a:cubicBezTo>
                    <a:pt x="28730" y="638"/>
                    <a:pt x="25620" y="0"/>
                    <a:pt x="22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8"/>
            <p:cNvSpPr/>
            <p:nvPr/>
          </p:nvSpPr>
          <p:spPr>
            <a:xfrm flipH="1">
              <a:off x="5730027" y="1126483"/>
              <a:ext cx="1773006" cy="1881192"/>
            </a:xfrm>
            <a:custGeom>
              <a:avLst/>
              <a:gdLst/>
              <a:ahLst/>
              <a:cxnLst/>
              <a:rect l="l" t="t" r="r" b="b"/>
              <a:pathLst>
                <a:path w="93267" h="98958" extrusionOk="0">
                  <a:moveTo>
                    <a:pt x="10044" y="1"/>
                  </a:moveTo>
                  <a:cubicBezTo>
                    <a:pt x="8566" y="1"/>
                    <a:pt x="6825" y="553"/>
                    <a:pt x="5004" y="2288"/>
                  </a:cubicBezTo>
                  <a:cubicBezTo>
                    <a:pt x="0" y="7092"/>
                    <a:pt x="4337" y="11562"/>
                    <a:pt x="4337" y="11562"/>
                  </a:cubicBezTo>
                  <a:lnTo>
                    <a:pt x="71818" y="86182"/>
                  </a:lnTo>
                  <a:cubicBezTo>
                    <a:pt x="75754" y="90552"/>
                    <a:pt x="80658" y="93954"/>
                    <a:pt x="86128" y="96122"/>
                  </a:cubicBezTo>
                  <a:lnTo>
                    <a:pt x="93267" y="98958"/>
                  </a:lnTo>
                  <a:lnTo>
                    <a:pt x="93267" y="98958"/>
                  </a:lnTo>
                  <a:lnTo>
                    <a:pt x="90698" y="91152"/>
                  </a:lnTo>
                  <a:cubicBezTo>
                    <a:pt x="89031" y="86082"/>
                    <a:pt x="86295" y="81345"/>
                    <a:pt x="82726" y="77409"/>
                  </a:cubicBezTo>
                  <a:lnTo>
                    <a:pt x="14411" y="1688"/>
                  </a:lnTo>
                  <a:cubicBezTo>
                    <a:pt x="14411" y="1688"/>
                    <a:pt x="12629" y="1"/>
                    <a:pt x="100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8"/>
            <p:cNvSpPr/>
            <p:nvPr/>
          </p:nvSpPr>
          <p:spPr>
            <a:xfrm flipH="1">
              <a:off x="5730027" y="1126483"/>
              <a:ext cx="1773006" cy="1881192"/>
            </a:xfrm>
            <a:custGeom>
              <a:avLst/>
              <a:gdLst/>
              <a:ahLst/>
              <a:cxnLst/>
              <a:rect l="l" t="t" r="r" b="b"/>
              <a:pathLst>
                <a:path w="93267" h="98958" extrusionOk="0">
                  <a:moveTo>
                    <a:pt x="10044" y="1"/>
                  </a:moveTo>
                  <a:cubicBezTo>
                    <a:pt x="8566" y="1"/>
                    <a:pt x="6825" y="553"/>
                    <a:pt x="5004" y="2288"/>
                  </a:cubicBezTo>
                  <a:cubicBezTo>
                    <a:pt x="0" y="7092"/>
                    <a:pt x="4337" y="11562"/>
                    <a:pt x="4337" y="11562"/>
                  </a:cubicBezTo>
                  <a:lnTo>
                    <a:pt x="71818" y="86182"/>
                  </a:lnTo>
                  <a:cubicBezTo>
                    <a:pt x="75754" y="90552"/>
                    <a:pt x="80658" y="93954"/>
                    <a:pt x="86128" y="96122"/>
                  </a:cubicBezTo>
                  <a:lnTo>
                    <a:pt x="93267" y="98958"/>
                  </a:lnTo>
                  <a:lnTo>
                    <a:pt x="93267" y="98958"/>
                  </a:lnTo>
                  <a:lnTo>
                    <a:pt x="90698" y="91152"/>
                  </a:lnTo>
                  <a:cubicBezTo>
                    <a:pt x="89031" y="86082"/>
                    <a:pt x="86295" y="81345"/>
                    <a:pt x="82726" y="77409"/>
                  </a:cubicBezTo>
                  <a:lnTo>
                    <a:pt x="14411" y="1688"/>
                  </a:lnTo>
                  <a:cubicBezTo>
                    <a:pt x="14411" y="1688"/>
                    <a:pt x="12629" y="1"/>
                    <a:pt x="100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8"/>
            <p:cNvSpPr/>
            <p:nvPr/>
          </p:nvSpPr>
          <p:spPr>
            <a:xfrm flipH="1">
              <a:off x="5730655" y="1152223"/>
              <a:ext cx="1772378" cy="1854825"/>
            </a:xfrm>
            <a:custGeom>
              <a:avLst/>
              <a:gdLst/>
              <a:ahLst/>
              <a:cxnLst/>
              <a:rect l="l" t="t" r="r" b="b"/>
              <a:pathLst>
                <a:path w="93234" h="97571" extrusionOk="0">
                  <a:moveTo>
                    <a:pt x="6138" y="0"/>
                  </a:moveTo>
                  <a:cubicBezTo>
                    <a:pt x="5738" y="301"/>
                    <a:pt x="5371" y="567"/>
                    <a:pt x="5004" y="968"/>
                  </a:cubicBezTo>
                  <a:cubicBezTo>
                    <a:pt x="0" y="5738"/>
                    <a:pt x="4337" y="10208"/>
                    <a:pt x="4337" y="10208"/>
                  </a:cubicBezTo>
                  <a:lnTo>
                    <a:pt x="71785" y="84794"/>
                  </a:lnTo>
                  <a:cubicBezTo>
                    <a:pt x="75754" y="89198"/>
                    <a:pt x="80625" y="92567"/>
                    <a:pt x="86095" y="94735"/>
                  </a:cubicBezTo>
                  <a:lnTo>
                    <a:pt x="93234" y="97570"/>
                  </a:lnTo>
                  <a:lnTo>
                    <a:pt x="93234" y="97570"/>
                  </a:lnTo>
                  <a:lnTo>
                    <a:pt x="61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8"/>
            <p:cNvSpPr/>
            <p:nvPr/>
          </p:nvSpPr>
          <p:spPr>
            <a:xfrm flipH="1">
              <a:off x="5716699" y="1114525"/>
              <a:ext cx="1750194" cy="1905201"/>
            </a:xfrm>
            <a:custGeom>
              <a:avLst/>
              <a:gdLst/>
              <a:ahLst/>
              <a:cxnLst/>
              <a:rect l="l" t="t" r="r" b="b"/>
              <a:pathLst>
                <a:path w="92067" h="100221" extrusionOk="0">
                  <a:moveTo>
                    <a:pt x="8097" y="1"/>
                  </a:moveTo>
                  <a:cubicBezTo>
                    <a:pt x="6482" y="1"/>
                    <a:pt x="4592" y="601"/>
                    <a:pt x="2636" y="2484"/>
                  </a:cubicBezTo>
                  <a:cubicBezTo>
                    <a:pt x="968" y="4085"/>
                    <a:pt x="101" y="5853"/>
                    <a:pt x="34" y="7721"/>
                  </a:cubicBezTo>
                  <a:cubicBezTo>
                    <a:pt x="1" y="10556"/>
                    <a:pt x="1869" y="12524"/>
                    <a:pt x="1969" y="12591"/>
                  </a:cubicBezTo>
                  <a:lnTo>
                    <a:pt x="69450" y="87244"/>
                  </a:lnTo>
                  <a:cubicBezTo>
                    <a:pt x="73420" y="91614"/>
                    <a:pt x="78423" y="95117"/>
                    <a:pt x="83994" y="97318"/>
                  </a:cubicBezTo>
                  <a:lnTo>
                    <a:pt x="91132" y="100154"/>
                  </a:lnTo>
                  <a:cubicBezTo>
                    <a:pt x="91199" y="100220"/>
                    <a:pt x="91299" y="100220"/>
                    <a:pt x="91366" y="100220"/>
                  </a:cubicBezTo>
                  <a:cubicBezTo>
                    <a:pt x="91499" y="100220"/>
                    <a:pt x="91666" y="100120"/>
                    <a:pt x="91833" y="100054"/>
                  </a:cubicBezTo>
                  <a:cubicBezTo>
                    <a:pt x="92000" y="99887"/>
                    <a:pt x="92066" y="99620"/>
                    <a:pt x="92000" y="99386"/>
                  </a:cubicBezTo>
                  <a:lnTo>
                    <a:pt x="89398" y="91581"/>
                  </a:lnTo>
                  <a:cubicBezTo>
                    <a:pt x="88230" y="88045"/>
                    <a:pt x="86562" y="84709"/>
                    <a:pt x="84494" y="81674"/>
                  </a:cubicBezTo>
                  <a:cubicBezTo>
                    <a:pt x="84370" y="81487"/>
                    <a:pt x="84168" y="81378"/>
                    <a:pt x="83970" y="81378"/>
                  </a:cubicBezTo>
                  <a:cubicBezTo>
                    <a:pt x="83848" y="81378"/>
                    <a:pt x="83728" y="81419"/>
                    <a:pt x="83627" y="81507"/>
                  </a:cubicBezTo>
                  <a:cubicBezTo>
                    <a:pt x="83327" y="81707"/>
                    <a:pt x="83227" y="82074"/>
                    <a:pt x="83460" y="82374"/>
                  </a:cubicBezTo>
                  <a:cubicBezTo>
                    <a:pt x="85495" y="85310"/>
                    <a:pt x="87063" y="88545"/>
                    <a:pt x="88197" y="91948"/>
                  </a:cubicBezTo>
                  <a:lnTo>
                    <a:pt x="90332" y="98452"/>
                  </a:lnTo>
                  <a:lnTo>
                    <a:pt x="90332" y="98452"/>
                  </a:lnTo>
                  <a:lnTo>
                    <a:pt x="84461" y="96117"/>
                  </a:lnTo>
                  <a:cubicBezTo>
                    <a:pt x="79057" y="94016"/>
                    <a:pt x="74220" y="90580"/>
                    <a:pt x="70351" y="86344"/>
                  </a:cubicBezTo>
                  <a:lnTo>
                    <a:pt x="2903" y="11724"/>
                  </a:lnTo>
                  <a:cubicBezTo>
                    <a:pt x="2836" y="11724"/>
                    <a:pt x="1869" y="10690"/>
                    <a:pt x="1468" y="9155"/>
                  </a:cubicBezTo>
                  <a:cubicBezTo>
                    <a:pt x="935" y="7154"/>
                    <a:pt x="1635" y="5186"/>
                    <a:pt x="3503" y="3384"/>
                  </a:cubicBezTo>
                  <a:cubicBezTo>
                    <a:pt x="5187" y="1778"/>
                    <a:pt x="6787" y="1268"/>
                    <a:pt x="8141" y="1268"/>
                  </a:cubicBezTo>
                  <a:cubicBezTo>
                    <a:pt x="10328" y="1268"/>
                    <a:pt x="11870" y="2599"/>
                    <a:pt x="12076" y="2784"/>
                  </a:cubicBezTo>
                  <a:lnTo>
                    <a:pt x="77323" y="75102"/>
                  </a:lnTo>
                  <a:cubicBezTo>
                    <a:pt x="77429" y="75244"/>
                    <a:pt x="77592" y="75320"/>
                    <a:pt x="77761" y="75320"/>
                  </a:cubicBezTo>
                  <a:cubicBezTo>
                    <a:pt x="77910" y="75320"/>
                    <a:pt x="78065" y="75261"/>
                    <a:pt x="78190" y="75136"/>
                  </a:cubicBezTo>
                  <a:cubicBezTo>
                    <a:pt x="78423" y="74936"/>
                    <a:pt x="78490" y="74535"/>
                    <a:pt x="78223" y="74268"/>
                  </a:cubicBezTo>
                  <a:lnTo>
                    <a:pt x="12977" y="1883"/>
                  </a:lnTo>
                  <a:lnTo>
                    <a:pt x="12943" y="1850"/>
                  </a:lnTo>
                  <a:cubicBezTo>
                    <a:pt x="12901" y="1829"/>
                    <a:pt x="10917" y="1"/>
                    <a:pt x="8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8"/>
            <p:cNvSpPr/>
            <p:nvPr/>
          </p:nvSpPr>
          <p:spPr>
            <a:xfrm flipH="1">
              <a:off x="5729942" y="2975389"/>
              <a:ext cx="34256" cy="32355"/>
            </a:xfrm>
            <a:custGeom>
              <a:avLst/>
              <a:gdLst/>
              <a:ahLst/>
              <a:cxnLst/>
              <a:rect l="l" t="t" r="r" b="b"/>
              <a:pathLst>
                <a:path w="1802" h="1702" extrusionOk="0">
                  <a:moveTo>
                    <a:pt x="1235" y="0"/>
                  </a:moveTo>
                  <a:lnTo>
                    <a:pt x="1" y="934"/>
                  </a:lnTo>
                  <a:lnTo>
                    <a:pt x="1802" y="1702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1C1A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8"/>
            <p:cNvSpPr/>
            <p:nvPr/>
          </p:nvSpPr>
          <p:spPr>
            <a:xfrm flipH="1">
              <a:off x="6126609" y="2345678"/>
              <a:ext cx="1661170" cy="685672"/>
            </a:xfrm>
            <a:custGeom>
              <a:avLst/>
              <a:gdLst/>
              <a:ahLst/>
              <a:cxnLst/>
              <a:rect l="l" t="t" r="r" b="b"/>
              <a:pathLst>
                <a:path w="87384" h="36069" extrusionOk="0">
                  <a:moveTo>
                    <a:pt x="44333" y="1"/>
                  </a:moveTo>
                  <a:cubicBezTo>
                    <a:pt x="39262" y="2302"/>
                    <a:pt x="34259" y="4637"/>
                    <a:pt x="29389" y="7239"/>
                  </a:cubicBezTo>
                  <a:cubicBezTo>
                    <a:pt x="20049" y="12176"/>
                    <a:pt x="11342" y="18147"/>
                    <a:pt x="3637" y="25452"/>
                  </a:cubicBezTo>
                  <a:cubicBezTo>
                    <a:pt x="2369" y="26620"/>
                    <a:pt x="1168" y="27821"/>
                    <a:pt x="1" y="29088"/>
                  </a:cubicBezTo>
                  <a:cubicBezTo>
                    <a:pt x="5575" y="32569"/>
                    <a:pt x="13400" y="36069"/>
                    <a:pt x="22509" y="36069"/>
                  </a:cubicBezTo>
                  <a:cubicBezTo>
                    <a:pt x="25447" y="36069"/>
                    <a:pt x="28518" y="35705"/>
                    <a:pt x="31690" y="34859"/>
                  </a:cubicBezTo>
                  <a:cubicBezTo>
                    <a:pt x="54573" y="28788"/>
                    <a:pt x="50637" y="21783"/>
                    <a:pt x="70585" y="19348"/>
                  </a:cubicBezTo>
                  <a:cubicBezTo>
                    <a:pt x="83327" y="17813"/>
                    <a:pt x="86429" y="9174"/>
                    <a:pt x="87230" y="5071"/>
                  </a:cubicBezTo>
                  <a:cubicBezTo>
                    <a:pt x="87384" y="4054"/>
                    <a:pt x="86570" y="3151"/>
                    <a:pt x="85603" y="3151"/>
                  </a:cubicBezTo>
                  <a:cubicBezTo>
                    <a:pt x="85524" y="3151"/>
                    <a:pt x="85443" y="3157"/>
                    <a:pt x="85362" y="3170"/>
                  </a:cubicBezTo>
                  <a:cubicBezTo>
                    <a:pt x="80995" y="3888"/>
                    <a:pt x="71034" y="5398"/>
                    <a:pt x="65308" y="5398"/>
                  </a:cubicBezTo>
                  <a:cubicBezTo>
                    <a:pt x="64386" y="5398"/>
                    <a:pt x="63574" y="5359"/>
                    <a:pt x="62913" y="5271"/>
                  </a:cubicBezTo>
                  <a:cubicBezTo>
                    <a:pt x="55941" y="4337"/>
                    <a:pt x="48869" y="2669"/>
                    <a:pt x="443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8"/>
            <p:cNvSpPr/>
            <p:nvPr/>
          </p:nvSpPr>
          <p:spPr>
            <a:xfrm flipH="1">
              <a:off x="6978584" y="2843493"/>
              <a:ext cx="111627" cy="45662"/>
            </a:xfrm>
            <a:custGeom>
              <a:avLst/>
              <a:gdLst/>
              <a:ahLst/>
              <a:cxnLst/>
              <a:rect l="l" t="t" r="r" b="b"/>
              <a:pathLst>
                <a:path w="5872" h="2402" fill="none" extrusionOk="0">
                  <a:moveTo>
                    <a:pt x="1" y="2402"/>
                  </a:moveTo>
                  <a:cubicBezTo>
                    <a:pt x="1936" y="1768"/>
                    <a:pt x="3870" y="967"/>
                    <a:pt x="5872" y="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8"/>
            <p:cNvSpPr/>
            <p:nvPr/>
          </p:nvSpPr>
          <p:spPr>
            <a:xfrm flipH="1">
              <a:off x="7179605" y="2914517"/>
              <a:ext cx="104650" cy="17128"/>
            </a:xfrm>
            <a:custGeom>
              <a:avLst/>
              <a:gdLst/>
              <a:ahLst/>
              <a:cxnLst/>
              <a:rect l="l" t="t" r="r" b="b"/>
              <a:pathLst>
                <a:path w="5505" h="901" fill="none" extrusionOk="0">
                  <a:moveTo>
                    <a:pt x="1" y="901"/>
                  </a:moveTo>
                  <a:cubicBezTo>
                    <a:pt x="1735" y="734"/>
                    <a:pt x="3570" y="400"/>
                    <a:pt x="5504" y="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8"/>
            <p:cNvSpPr/>
            <p:nvPr/>
          </p:nvSpPr>
          <p:spPr>
            <a:xfrm flipH="1">
              <a:off x="7336891" y="2899917"/>
              <a:ext cx="286633" cy="43780"/>
            </a:xfrm>
            <a:custGeom>
              <a:avLst/>
              <a:gdLst/>
              <a:ahLst/>
              <a:cxnLst/>
              <a:rect l="l" t="t" r="r" b="b"/>
              <a:pathLst>
                <a:path w="15078" h="2303" fill="none" extrusionOk="0">
                  <a:moveTo>
                    <a:pt x="0" y="1"/>
                  </a:moveTo>
                  <a:cubicBezTo>
                    <a:pt x="0" y="1"/>
                    <a:pt x="6038" y="2303"/>
                    <a:pt x="15078" y="1836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8"/>
            <p:cNvSpPr/>
            <p:nvPr/>
          </p:nvSpPr>
          <p:spPr>
            <a:xfrm flipH="1">
              <a:off x="6938623" y="2130610"/>
              <a:ext cx="120504" cy="118071"/>
            </a:xfrm>
            <a:custGeom>
              <a:avLst/>
              <a:gdLst/>
              <a:ahLst/>
              <a:cxnLst/>
              <a:rect l="l" t="t" r="r" b="b"/>
              <a:pathLst>
                <a:path w="6339" h="6211" extrusionOk="0">
                  <a:moveTo>
                    <a:pt x="5611" y="0"/>
                  </a:moveTo>
                  <a:cubicBezTo>
                    <a:pt x="5518" y="0"/>
                    <a:pt x="5425" y="24"/>
                    <a:pt x="5337" y="72"/>
                  </a:cubicBezTo>
                  <a:cubicBezTo>
                    <a:pt x="1635" y="1874"/>
                    <a:pt x="0" y="3775"/>
                    <a:pt x="501" y="5743"/>
                  </a:cubicBezTo>
                  <a:cubicBezTo>
                    <a:pt x="567" y="6043"/>
                    <a:pt x="834" y="6210"/>
                    <a:pt x="1134" y="6210"/>
                  </a:cubicBezTo>
                  <a:lnTo>
                    <a:pt x="1235" y="6210"/>
                  </a:lnTo>
                  <a:cubicBezTo>
                    <a:pt x="1568" y="6110"/>
                    <a:pt x="1802" y="5776"/>
                    <a:pt x="1702" y="5443"/>
                  </a:cubicBezTo>
                  <a:cubicBezTo>
                    <a:pt x="1235" y="3742"/>
                    <a:pt x="4137" y="2040"/>
                    <a:pt x="5871" y="1206"/>
                  </a:cubicBezTo>
                  <a:cubicBezTo>
                    <a:pt x="6205" y="1040"/>
                    <a:pt x="6338" y="639"/>
                    <a:pt x="6171" y="373"/>
                  </a:cubicBezTo>
                  <a:cubicBezTo>
                    <a:pt x="6053" y="136"/>
                    <a:pt x="5835" y="0"/>
                    <a:pt x="5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8"/>
            <p:cNvSpPr/>
            <p:nvPr/>
          </p:nvSpPr>
          <p:spPr>
            <a:xfrm flipH="1">
              <a:off x="6820050" y="2086467"/>
              <a:ext cx="85621" cy="42354"/>
            </a:xfrm>
            <a:custGeom>
              <a:avLst/>
              <a:gdLst/>
              <a:ahLst/>
              <a:cxnLst/>
              <a:rect l="l" t="t" r="r" b="b"/>
              <a:pathLst>
                <a:path w="4504" h="2228" extrusionOk="0">
                  <a:moveTo>
                    <a:pt x="3844" y="0"/>
                  </a:moveTo>
                  <a:cubicBezTo>
                    <a:pt x="3787" y="0"/>
                    <a:pt x="3728" y="8"/>
                    <a:pt x="3670" y="26"/>
                  </a:cubicBezTo>
                  <a:cubicBezTo>
                    <a:pt x="3603" y="26"/>
                    <a:pt x="2269" y="393"/>
                    <a:pt x="501" y="1027"/>
                  </a:cubicBezTo>
                  <a:cubicBezTo>
                    <a:pt x="168" y="1127"/>
                    <a:pt x="1" y="1460"/>
                    <a:pt x="134" y="1794"/>
                  </a:cubicBezTo>
                  <a:cubicBezTo>
                    <a:pt x="234" y="2061"/>
                    <a:pt x="468" y="2228"/>
                    <a:pt x="735" y="2228"/>
                  </a:cubicBezTo>
                  <a:lnTo>
                    <a:pt x="935" y="2228"/>
                  </a:lnTo>
                  <a:cubicBezTo>
                    <a:pt x="2636" y="1594"/>
                    <a:pt x="3970" y="1227"/>
                    <a:pt x="3970" y="1227"/>
                  </a:cubicBezTo>
                  <a:cubicBezTo>
                    <a:pt x="4304" y="1127"/>
                    <a:pt x="4504" y="793"/>
                    <a:pt x="4437" y="460"/>
                  </a:cubicBezTo>
                  <a:cubicBezTo>
                    <a:pt x="4355" y="184"/>
                    <a:pt x="4113" y="0"/>
                    <a:pt x="3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8"/>
            <p:cNvSpPr/>
            <p:nvPr/>
          </p:nvSpPr>
          <p:spPr>
            <a:xfrm flipH="1">
              <a:off x="6314026" y="2338074"/>
              <a:ext cx="637938" cy="115429"/>
            </a:xfrm>
            <a:custGeom>
              <a:avLst/>
              <a:gdLst/>
              <a:ahLst/>
              <a:cxnLst/>
              <a:rect l="l" t="t" r="r" b="b"/>
              <a:pathLst>
                <a:path w="33558" h="6072" fill="none" extrusionOk="0">
                  <a:moveTo>
                    <a:pt x="33558" y="4737"/>
                  </a:moveTo>
                  <a:cubicBezTo>
                    <a:pt x="28121" y="5471"/>
                    <a:pt x="21950" y="6071"/>
                    <a:pt x="18948" y="5704"/>
                  </a:cubicBezTo>
                  <a:cubicBezTo>
                    <a:pt x="12009" y="4804"/>
                    <a:pt x="4537" y="2669"/>
                    <a:pt x="1" y="0"/>
                  </a:cubicBezTo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8"/>
            <p:cNvSpPr/>
            <p:nvPr/>
          </p:nvSpPr>
          <p:spPr>
            <a:xfrm flipH="1">
              <a:off x="6114310" y="2393813"/>
              <a:ext cx="1686776" cy="650693"/>
            </a:xfrm>
            <a:custGeom>
              <a:avLst/>
              <a:gdLst/>
              <a:ahLst/>
              <a:cxnLst/>
              <a:rect l="l" t="t" r="r" b="b"/>
              <a:pathLst>
                <a:path w="88731" h="34229" extrusionOk="0">
                  <a:moveTo>
                    <a:pt x="86397" y="1"/>
                  </a:moveTo>
                  <a:cubicBezTo>
                    <a:pt x="86264" y="1"/>
                    <a:pt x="86130" y="13"/>
                    <a:pt x="85995" y="37"/>
                  </a:cubicBezTo>
                  <a:cubicBezTo>
                    <a:pt x="85095" y="204"/>
                    <a:pt x="83894" y="371"/>
                    <a:pt x="82559" y="571"/>
                  </a:cubicBezTo>
                  <a:cubicBezTo>
                    <a:pt x="82159" y="604"/>
                    <a:pt x="81959" y="938"/>
                    <a:pt x="81992" y="1271"/>
                  </a:cubicBezTo>
                  <a:cubicBezTo>
                    <a:pt x="82051" y="1596"/>
                    <a:pt x="82320" y="1816"/>
                    <a:pt x="82612" y="1816"/>
                  </a:cubicBezTo>
                  <a:cubicBezTo>
                    <a:pt x="82650" y="1816"/>
                    <a:pt x="82688" y="1813"/>
                    <a:pt x="82726" y="1805"/>
                  </a:cubicBezTo>
                  <a:cubicBezTo>
                    <a:pt x="84060" y="1605"/>
                    <a:pt x="85261" y="1438"/>
                    <a:pt x="86162" y="1271"/>
                  </a:cubicBezTo>
                  <a:cubicBezTo>
                    <a:pt x="86214" y="1266"/>
                    <a:pt x="86264" y="1263"/>
                    <a:pt x="86314" y="1263"/>
                  </a:cubicBezTo>
                  <a:cubicBezTo>
                    <a:pt x="86588" y="1263"/>
                    <a:pt x="86837" y="1346"/>
                    <a:pt x="87063" y="1572"/>
                  </a:cubicBezTo>
                  <a:cubicBezTo>
                    <a:pt x="87263" y="1805"/>
                    <a:pt x="87363" y="2105"/>
                    <a:pt x="87296" y="2439"/>
                  </a:cubicBezTo>
                  <a:cubicBezTo>
                    <a:pt x="86462" y="6975"/>
                    <a:pt x="83260" y="14781"/>
                    <a:pt x="71218" y="16249"/>
                  </a:cubicBezTo>
                  <a:cubicBezTo>
                    <a:pt x="60577" y="17550"/>
                    <a:pt x="56574" y="20118"/>
                    <a:pt x="51938" y="23120"/>
                  </a:cubicBezTo>
                  <a:cubicBezTo>
                    <a:pt x="47768" y="25789"/>
                    <a:pt x="43031" y="28891"/>
                    <a:pt x="32223" y="31760"/>
                  </a:cubicBezTo>
                  <a:cubicBezTo>
                    <a:pt x="29113" y="32584"/>
                    <a:pt x="26099" y="32938"/>
                    <a:pt x="23214" y="32938"/>
                  </a:cubicBezTo>
                  <a:cubicBezTo>
                    <a:pt x="14191" y="32938"/>
                    <a:pt x="6444" y="29468"/>
                    <a:pt x="1035" y="26056"/>
                  </a:cubicBezTo>
                  <a:cubicBezTo>
                    <a:pt x="927" y="25996"/>
                    <a:pt x="807" y="25966"/>
                    <a:pt x="690" y="25966"/>
                  </a:cubicBezTo>
                  <a:cubicBezTo>
                    <a:pt x="478" y="25966"/>
                    <a:pt x="274" y="26063"/>
                    <a:pt x="167" y="26256"/>
                  </a:cubicBezTo>
                  <a:cubicBezTo>
                    <a:pt x="0" y="26556"/>
                    <a:pt x="67" y="26956"/>
                    <a:pt x="367" y="27123"/>
                  </a:cubicBezTo>
                  <a:cubicBezTo>
                    <a:pt x="5905" y="30626"/>
                    <a:pt x="13910" y="34228"/>
                    <a:pt x="23217" y="34228"/>
                  </a:cubicBezTo>
                  <a:cubicBezTo>
                    <a:pt x="26186" y="34228"/>
                    <a:pt x="29321" y="33828"/>
                    <a:pt x="32557" y="32927"/>
                  </a:cubicBezTo>
                  <a:cubicBezTo>
                    <a:pt x="43565" y="29992"/>
                    <a:pt x="48402" y="26890"/>
                    <a:pt x="52638" y="24121"/>
                  </a:cubicBezTo>
                  <a:cubicBezTo>
                    <a:pt x="57141" y="21219"/>
                    <a:pt x="61044" y="18717"/>
                    <a:pt x="71385" y="17450"/>
                  </a:cubicBezTo>
                  <a:cubicBezTo>
                    <a:pt x="84661" y="15882"/>
                    <a:pt x="87796" y="6575"/>
                    <a:pt x="88564" y="2639"/>
                  </a:cubicBezTo>
                  <a:cubicBezTo>
                    <a:pt x="88730" y="1939"/>
                    <a:pt x="88464" y="1238"/>
                    <a:pt x="87963" y="704"/>
                  </a:cubicBezTo>
                  <a:cubicBezTo>
                    <a:pt x="87555" y="241"/>
                    <a:pt x="86990" y="1"/>
                    <a:pt x="86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8"/>
            <p:cNvSpPr/>
            <p:nvPr/>
          </p:nvSpPr>
          <p:spPr>
            <a:xfrm flipH="1">
              <a:off x="7369267" y="2544169"/>
              <a:ext cx="1059636" cy="1206108"/>
            </a:xfrm>
            <a:custGeom>
              <a:avLst/>
              <a:gdLst/>
              <a:ahLst/>
              <a:cxnLst/>
              <a:rect l="l" t="t" r="r" b="b"/>
              <a:pathLst>
                <a:path w="55741" h="63446" extrusionOk="0">
                  <a:moveTo>
                    <a:pt x="25586" y="0"/>
                  </a:moveTo>
                  <a:cubicBezTo>
                    <a:pt x="1" y="19181"/>
                    <a:pt x="16846" y="31390"/>
                    <a:pt x="25653" y="41764"/>
                  </a:cubicBezTo>
                  <a:cubicBezTo>
                    <a:pt x="34425" y="52138"/>
                    <a:pt x="35860" y="63446"/>
                    <a:pt x="35860" y="63446"/>
                  </a:cubicBezTo>
                  <a:cubicBezTo>
                    <a:pt x="35860" y="63446"/>
                    <a:pt x="54740" y="54206"/>
                    <a:pt x="55107" y="44899"/>
                  </a:cubicBezTo>
                  <a:cubicBezTo>
                    <a:pt x="55741" y="29989"/>
                    <a:pt x="25586" y="1"/>
                    <a:pt x="255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 flipH="1">
              <a:off x="7360379" y="2532991"/>
              <a:ext cx="864955" cy="1229339"/>
            </a:xfrm>
            <a:custGeom>
              <a:avLst/>
              <a:gdLst/>
              <a:ahLst/>
              <a:cxnLst/>
              <a:rect l="l" t="t" r="r" b="b"/>
              <a:pathLst>
                <a:path w="45500" h="64668" extrusionOk="0">
                  <a:moveTo>
                    <a:pt x="14895" y="0"/>
                  </a:moveTo>
                  <a:cubicBezTo>
                    <a:pt x="14757" y="0"/>
                    <a:pt x="14622" y="42"/>
                    <a:pt x="14511" y="121"/>
                  </a:cubicBezTo>
                  <a:cubicBezTo>
                    <a:pt x="5838" y="6626"/>
                    <a:pt x="1335" y="12797"/>
                    <a:pt x="734" y="18968"/>
                  </a:cubicBezTo>
                  <a:cubicBezTo>
                    <a:pt x="1" y="26941"/>
                    <a:pt x="5905" y="33379"/>
                    <a:pt x="11175" y="39116"/>
                  </a:cubicBezTo>
                  <a:cubicBezTo>
                    <a:pt x="12343" y="40350"/>
                    <a:pt x="13477" y="41584"/>
                    <a:pt x="14478" y="42785"/>
                  </a:cubicBezTo>
                  <a:cubicBezTo>
                    <a:pt x="23017" y="52859"/>
                    <a:pt x="24518" y="64001"/>
                    <a:pt x="24518" y="64134"/>
                  </a:cubicBezTo>
                  <a:cubicBezTo>
                    <a:pt x="24551" y="64301"/>
                    <a:pt x="24685" y="64501"/>
                    <a:pt x="24852" y="64601"/>
                  </a:cubicBezTo>
                  <a:cubicBezTo>
                    <a:pt x="24952" y="64634"/>
                    <a:pt x="25052" y="64668"/>
                    <a:pt x="25152" y="64668"/>
                  </a:cubicBezTo>
                  <a:lnTo>
                    <a:pt x="25485" y="64668"/>
                  </a:lnTo>
                  <a:cubicBezTo>
                    <a:pt x="26253" y="64234"/>
                    <a:pt x="44699" y="55128"/>
                    <a:pt x="45099" y="45554"/>
                  </a:cubicBezTo>
                  <a:cubicBezTo>
                    <a:pt x="45500" y="36881"/>
                    <a:pt x="35726" y="23338"/>
                    <a:pt x="27520" y="13498"/>
                  </a:cubicBezTo>
                  <a:cubicBezTo>
                    <a:pt x="27406" y="13365"/>
                    <a:pt x="27216" y="13286"/>
                    <a:pt x="27031" y="13286"/>
                  </a:cubicBezTo>
                  <a:cubicBezTo>
                    <a:pt x="26891" y="13286"/>
                    <a:pt x="26753" y="13331"/>
                    <a:pt x="26653" y="13431"/>
                  </a:cubicBezTo>
                  <a:cubicBezTo>
                    <a:pt x="26386" y="13631"/>
                    <a:pt x="26353" y="14031"/>
                    <a:pt x="26553" y="14298"/>
                  </a:cubicBezTo>
                  <a:cubicBezTo>
                    <a:pt x="34659" y="23939"/>
                    <a:pt x="44199" y="37181"/>
                    <a:pt x="43865" y="45487"/>
                  </a:cubicBezTo>
                  <a:cubicBezTo>
                    <a:pt x="43532" y="53293"/>
                    <a:pt x="29188" y="61299"/>
                    <a:pt x="25686" y="63133"/>
                  </a:cubicBezTo>
                  <a:cubicBezTo>
                    <a:pt x="25152" y="60231"/>
                    <a:pt x="22984" y="50858"/>
                    <a:pt x="15478" y="41985"/>
                  </a:cubicBezTo>
                  <a:cubicBezTo>
                    <a:pt x="14411" y="40784"/>
                    <a:pt x="13310" y="39583"/>
                    <a:pt x="12143" y="38282"/>
                  </a:cubicBezTo>
                  <a:cubicBezTo>
                    <a:pt x="7072" y="32778"/>
                    <a:pt x="1335" y="26507"/>
                    <a:pt x="2035" y="19102"/>
                  </a:cubicBezTo>
                  <a:cubicBezTo>
                    <a:pt x="2569" y="13364"/>
                    <a:pt x="6805" y="7627"/>
                    <a:pt x="14878" y="1456"/>
                  </a:cubicBezTo>
                  <a:cubicBezTo>
                    <a:pt x="15879" y="2490"/>
                    <a:pt x="18947" y="5592"/>
                    <a:pt x="22583" y="9762"/>
                  </a:cubicBezTo>
                  <a:cubicBezTo>
                    <a:pt x="22705" y="9883"/>
                    <a:pt x="22871" y="9941"/>
                    <a:pt x="23040" y="9941"/>
                  </a:cubicBezTo>
                  <a:cubicBezTo>
                    <a:pt x="23197" y="9941"/>
                    <a:pt x="23356" y="9891"/>
                    <a:pt x="23484" y="9795"/>
                  </a:cubicBezTo>
                  <a:cubicBezTo>
                    <a:pt x="23717" y="9595"/>
                    <a:pt x="23717" y="9161"/>
                    <a:pt x="23517" y="8928"/>
                  </a:cubicBezTo>
                  <a:cubicBezTo>
                    <a:pt x="18914" y="3757"/>
                    <a:pt x="15378" y="188"/>
                    <a:pt x="15345" y="155"/>
                  </a:cubicBezTo>
                  <a:cubicBezTo>
                    <a:pt x="15205" y="50"/>
                    <a:pt x="15048" y="0"/>
                    <a:pt x="148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8"/>
            <p:cNvSpPr/>
            <p:nvPr/>
          </p:nvSpPr>
          <p:spPr>
            <a:xfrm flipH="1">
              <a:off x="7527128" y="3304750"/>
              <a:ext cx="169322" cy="161870"/>
            </a:xfrm>
            <a:custGeom>
              <a:avLst/>
              <a:gdLst/>
              <a:ahLst/>
              <a:cxnLst/>
              <a:rect l="l" t="t" r="r" b="b"/>
              <a:pathLst>
                <a:path w="8907" h="8515" extrusionOk="0">
                  <a:moveTo>
                    <a:pt x="4458" y="0"/>
                  </a:moveTo>
                  <a:cubicBezTo>
                    <a:pt x="4319" y="0"/>
                    <a:pt x="4178" y="7"/>
                    <a:pt x="4037" y="21"/>
                  </a:cubicBezTo>
                  <a:cubicBezTo>
                    <a:pt x="1702" y="255"/>
                    <a:pt x="0" y="2323"/>
                    <a:pt x="201" y="4658"/>
                  </a:cubicBezTo>
                  <a:cubicBezTo>
                    <a:pt x="420" y="6851"/>
                    <a:pt x="2258" y="8515"/>
                    <a:pt x="4444" y="8515"/>
                  </a:cubicBezTo>
                  <a:cubicBezTo>
                    <a:pt x="4585" y="8515"/>
                    <a:pt x="4727" y="8508"/>
                    <a:pt x="4871" y="8494"/>
                  </a:cubicBezTo>
                  <a:cubicBezTo>
                    <a:pt x="7206" y="8260"/>
                    <a:pt x="8907" y="6192"/>
                    <a:pt x="8673" y="3857"/>
                  </a:cubicBezTo>
                  <a:cubicBezTo>
                    <a:pt x="8485" y="1664"/>
                    <a:pt x="6619" y="0"/>
                    <a:pt x="4458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 flipH="1">
              <a:off x="7484010" y="2581031"/>
              <a:ext cx="532679" cy="668297"/>
            </a:xfrm>
            <a:custGeom>
              <a:avLst/>
              <a:gdLst/>
              <a:ahLst/>
              <a:cxnLst/>
              <a:rect l="l" t="t" r="r" b="b"/>
              <a:pathLst>
                <a:path w="28021" h="35155" extrusionOk="0">
                  <a:moveTo>
                    <a:pt x="691" y="1"/>
                  </a:moveTo>
                  <a:cubicBezTo>
                    <a:pt x="505" y="1"/>
                    <a:pt x="315" y="77"/>
                    <a:pt x="200" y="230"/>
                  </a:cubicBezTo>
                  <a:cubicBezTo>
                    <a:pt x="0" y="463"/>
                    <a:pt x="33" y="897"/>
                    <a:pt x="300" y="1097"/>
                  </a:cubicBezTo>
                  <a:cubicBezTo>
                    <a:pt x="434" y="1230"/>
                    <a:pt x="15678" y="14407"/>
                    <a:pt x="26819" y="34821"/>
                  </a:cubicBezTo>
                  <a:cubicBezTo>
                    <a:pt x="26919" y="35021"/>
                    <a:pt x="27153" y="35155"/>
                    <a:pt x="27353" y="35155"/>
                  </a:cubicBezTo>
                  <a:cubicBezTo>
                    <a:pt x="27420" y="35155"/>
                    <a:pt x="27520" y="35121"/>
                    <a:pt x="27586" y="35088"/>
                  </a:cubicBezTo>
                  <a:cubicBezTo>
                    <a:pt x="27887" y="34921"/>
                    <a:pt x="28020" y="34554"/>
                    <a:pt x="27853" y="34254"/>
                  </a:cubicBezTo>
                  <a:cubicBezTo>
                    <a:pt x="16579" y="13573"/>
                    <a:pt x="1234" y="263"/>
                    <a:pt x="1067" y="130"/>
                  </a:cubicBezTo>
                  <a:cubicBezTo>
                    <a:pt x="967" y="44"/>
                    <a:pt x="831" y="1"/>
                    <a:pt x="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8"/>
            <p:cNvSpPr/>
            <p:nvPr/>
          </p:nvSpPr>
          <p:spPr>
            <a:xfrm flipH="1">
              <a:off x="5581550" y="2994990"/>
              <a:ext cx="178200" cy="197286"/>
            </a:xfrm>
            <a:custGeom>
              <a:avLst/>
              <a:gdLst/>
              <a:ahLst/>
              <a:cxnLst/>
              <a:rect l="l" t="t" r="r" b="b"/>
              <a:pathLst>
                <a:path w="9374" h="10378" extrusionOk="0">
                  <a:moveTo>
                    <a:pt x="1671" y="0"/>
                  </a:moveTo>
                  <a:cubicBezTo>
                    <a:pt x="1360" y="0"/>
                    <a:pt x="1065" y="225"/>
                    <a:pt x="1034" y="537"/>
                  </a:cubicBezTo>
                  <a:cubicBezTo>
                    <a:pt x="1001" y="737"/>
                    <a:pt x="867" y="971"/>
                    <a:pt x="701" y="1204"/>
                  </a:cubicBezTo>
                  <a:lnTo>
                    <a:pt x="434" y="1571"/>
                  </a:lnTo>
                  <a:cubicBezTo>
                    <a:pt x="67" y="2272"/>
                    <a:pt x="0" y="3139"/>
                    <a:pt x="601" y="3673"/>
                  </a:cubicBezTo>
                  <a:cubicBezTo>
                    <a:pt x="996" y="3983"/>
                    <a:pt x="1486" y="4007"/>
                    <a:pt x="1830" y="4007"/>
                  </a:cubicBezTo>
                  <a:cubicBezTo>
                    <a:pt x="1893" y="4007"/>
                    <a:pt x="1950" y="4006"/>
                    <a:pt x="2002" y="4006"/>
                  </a:cubicBezTo>
                  <a:cubicBezTo>
                    <a:pt x="2502" y="3973"/>
                    <a:pt x="3002" y="3956"/>
                    <a:pt x="3503" y="3956"/>
                  </a:cubicBezTo>
                  <a:cubicBezTo>
                    <a:pt x="4003" y="3956"/>
                    <a:pt x="4503" y="3973"/>
                    <a:pt x="5004" y="4006"/>
                  </a:cubicBezTo>
                  <a:cubicBezTo>
                    <a:pt x="6171" y="4073"/>
                    <a:pt x="7439" y="4273"/>
                    <a:pt x="7839" y="5040"/>
                  </a:cubicBezTo>
                  <a:cubicBezTo>
                    <a:pt x="8039" y="5507"/>
                    <a:pt x="8039" y="5874"/>
                    <a:pt x="7839" y="6308"/>
                  </a:cubicBezTo>
                  <a:cubicBezTo>
                    <a:pt x="7105" y="7809"/>
                    <a:pt x="3903" y="8843"/>
                    <a:pt x="2735" y="9143"/>
                  </a:cubicBezTo>
                  <a:cubicBezTo>
                    <a:pt x="2402" y="9210"/>
                    <a:pt x="2202" y="9544"/>
                    <a:pt x="2268" y="9877"/>
                  </a:cubicBezTo>
                  <a:cubicBezTo>
                    <a:pt x="2368" y="10177"/>
                    <a:pt x="2602" y="10378"/>
                    <a:pt x="2902" y="10378"/>
                  </a:cubicBezTo>
                  <a:cubicBezTo>
                    <a:pt x="2936" y="10378"/>
                    <a:pt x="3002" y="10378"/>
                    <a:pt x="3102" y="10244"/>
                  </a:cubicBezTo>
                  <a:cubicBezTo>
                    <a:pt x="3569" y="10177"/>
                    <a:pt x="7906" y="9043"/>
                    <a:pt x="9040" y="6742"/>
                  </a:cubicBezTo>
                  <a:cubicBezTo>
                    <a:pt x="9373" y="6041"/>
                    <a:pt x="9373" y="5241"/>
                    <a:pt x="9040" y="4473"/>
                  </a:cubicBezTo>
                  <a:cubicBezTo>
                    <a:pt x="8339" y="2906"/>
                    <a:pt x="6371" y="2805"/>
                    <a:pt x="5170" y="2705"/>
                  </a:cubicBezTo>
                  <a:cubicBezTo>
                    <a:pt x="4637" y="2689"/>
                    <a:pt x="4103" y="2680"/>
                    <a:pt x="3574" y="2680"/>
                  </a:cubicBezTo>
                  <a:cubicBezTo>
                    <a:pt x="3044" y="2680"/>
                    <a:pt x="2519" y="2689"/>
                    <a:pt x="2002" y="2705"/>
                  </a:cubicBezTo>
                  <a:cubicBezTo>
                    <a:pt x="1868" y="2705"/>
                    <a:pt x="1568" y="2705"/>
                    <a:pt x="1501" y="2672"/>
                  </a:cubicBezTo>
                  <a:cubicBezTo>
                    <a:pt x="1434" y="2672"/>
                    <a:pt x="1401" y="2405"/>
                    <a:pt x="1568" y="2172"/>
                  </a:cubicBezTo>
                  <a:cubicBezTo>
                    <a:pt x="1668" y="2072"/>
                    <a:pt x="1701" y="1972"/>
                    <a:pt x="1768" y="1871"/>
                  </a:cubicBezTo>
                  <a:cubicBezTo>
                    <a:pt x="2002" y="1538"/>
                    <a:pt x="2202" y="1171"/>
                    <a:pt x="2268" y="704"/>
                  </a:cubicBezTo>
                  <a:cubicBezTo>
                    <a:pt x="2335" y="370"/>
                    <a:pt x="2068" y="37"/>
                    <a:pt x="1735" y="3"/>
                  </a:cubicBezTo>
                  <a:cubicBezTo>
                    <a:pt x="1713" y="1"/>
                    <a:pt x="1692" y="0"/>
                    <a:pt x="16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8"/>
            <p:cNvSpPr/>
            <p:nvPr/>
          </p:nvSpPr>
          <p:spPr>
            <a:xfrm flipH="1">
              <a:off x="6776941" y="1271135"/>
              <a:ext cx="627159" cy="691432"/>
            </a:xfrm>
            <a:custGeom>
              <a:avLst/>
              <a:gdLst/>
              <a:ahLst/>
              <a:cxnLst/>
              <a:rect l="l" t="t" r="r" b="b"/>
              <a:pathLst>
                <a:path w="32991" h="36372" extrusionOk="0">
                  <a:moveTo>
                    <a:pt x="2139" y="1"/>
                  </a:moveTo>
                  <a:cubicBezTo>
                    <a:pt x="1691" y="1"/>
                    <a:pt x="1236" y="161"/>
                    <a:pt x="867" y="484"/>
                  </a:cubicBezTo>
                  <a:cubicBezTo>
                    <a:pt x="67" y="1151"/>
                    <a:pt x="0" y="2352"/>
                    <a:pt x="701" y="3152"/>
                  </a:cubicBezTo>
                  <a:lnTo>
                    <a:pt x="29454" y="35709"/>
                  </a:lnTo>
                  <a:cubicBezTo>
                    <a:pt x="29817" y="36144"/>
                    <a:pt x="30337" y="36372"/>
                    <a:pt x="30865" y="36372"/>
                  </a:cubicBezTo>
                  <a:cubicBezTo>
                    <a:pt x="31308" y="36372"/>
                    <a:pt x="31757" y="36211"/>
                    <a:pt x="32123" y="35876"/>
                  </a:cubicBezTo>
                  <a:cubicBezTo>
                    <a:pt x="32890" y="35242"/>
                    <a:pt x="32990" y="34008"/>
                    <a:pt x="32290" y="33207"/>
                  </a:cubicBezTo>
                  <a:lnTo>
                    <a:pt x="3536" y="650"/>
                  </a:lnTo>
                  <a:cubicBezTo>
                    <a:pt x="3176" y="219"/>
                    <a:pt x="2662" y="1"/>
                    <a:pt x="21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8"/>
            <p:cNvSpPr/>
            <p:nvPr/>
          </p:nvSpPr>
          <p:spPr>
            <a:xfrm flipH="1">
              <a:off x="6764261" y="1236479"/>
              <a:ext cx="626532" cy="691375"/>
            </a:xfrm>
            <a:custGeom>
              <a:avLst/>
              <a:gdLst/>
              <a:ahLst/>
              <a:cxnLst/>
              <a:rect l="l" t="t" r="r" b="b"/>
              <a:pathLst>
                <a:path w="32958" h="36369" extrusionOk="0">
                  <a:moveTo>
                    <a:pt x="2140" y="0"/>
                  </a:moveTo>
                  <a:cubicBezTo>
                    <a:pt x="1695" y="0"/>
                    <a:pt x="1250" y="153"/>
                    <a:pt x="901" y="472"/>
                  </a:cubicBezTo>
                  <a:cubicBezTo>
                    <a:pt x="101" y="1139"/>
                    <a:pt x="1" y="2373"/>
                    <a:pt x="734" y="3140"/>
                  </a:cubicBezTo>
                  <a:lnTo>
                    <a:pt x="29455" y="35730"/>
                  </a:lnTo>
                  <a:cubicBezTo>
                    <a:pt x="29819" y="36149"/>
                    <a:pt x="30341" y="36369"/>
                    <a:pt x="30871" y="36369"/>
                  </a:cubicBezTo>
                  <a:cubicBezTo>
                    <a:pt x="31313" y="36369"/>
                    <a:pt x="31759" y="36216"/>
                    <a:pt x="32123" y="35897"/>
                  </a:cubicBezTo>
                  <a:cubicBezTo>
                    <a:pt x="32924" y="35163"/>
                    <a:pt x="32957" y="33996"/>
                    <a:pt x="32290" y="33195"/>
                  </a:cubicBezTo>
                  <a:lnTo>
                    <a:pt x="3570" y="639"/>
                  </a:lnTo>
                  <a:cubicBezTo>
                    <a:pt x="3206" y="220"/>
                    <a:pt x="2674" y="0"/>
                    <a:pt x="2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8"/>
            <p:cNvSpPr/>
            <p:nvPr/>
          </p:nvSpPr>
          <p:spPr>
            <a:xfrm flipH="1">
              <a:off x="6750954" y="1224996"/>
              <a:ext cx="652518" cy="714187"/>
            </a:xfrm>
            <a:custGeom>
              <a:avLst/>
              <a:gdLst/>
              <a:ahLst/>
              <a:cxnLst/>
              <a:rect l="l" t="t" r="r" b="b"/>
              <a:pathLst>
                <a:path w="34325" h="37569" extrusionOk="0">
                  <a:moveTo>
                    <a:pt x="2802" y="1209"/>
                  </a:moveTo>
                  <a:cubicBezTo>
                    <a:pt x="3136" y="1209"/>
                    <a:pt x="3470" y="1376"/>
                    <a:pt x="3770" y="1610"/>
                  </a:cubicBezTo>
                  <a:lnTo>
                    <a:pt x="32490" y="34200"/>
                  </a:lnTo>
                  <a:cubicBezTo>
                    <a:pt x="32957" y="34733"/>
                    <a:pt x="32924" y="35534"/>
                    <a:pt x="32357" y="35968"/>
                  </a:cubicBezTo>
                  <a:cubicBezTo>
                    <a:pt x="32163" y="36189"/>
                    <a:pt x="31901" y="36318"/>
                    <a:pt x="31627" y="36318"/>
                  </a:cubicBezTo>
                  <a:cubicBezTo>
                    <a:pt x="31571" y="36318"/>
                    <a:pt x="31513" y="36313"/>
                    <a:pt x="31456" y="36301"/>
                  </a:cubicBezTo>
                  <a:cubicBezTo>
                    <a:pt x="31123" y="36301"/>
                    <a:pt x="30789" y="36134"/>
                    <a:pt x="30589" y="35901"/>
                  </a:cubicBezTo>
                  <a:lnTo>
                    <a:pt x="1835" y="3344"/>
                  </a:lnTo>
                  <a:cubicBezTo>
                    <a:pt x="1401" y="2810"/>
                    <a:pt x="1435" y="2010"/>
                    <a:pt x="1968" y="1543"/>
                  </a:cubicBezTo>
                  <a:cubicBezTo>
                    <a:pt x="2235" y="1343"/>
                    <a:pt x="2502" y="1209"/>
                    <a:pt x="2802" y="1209"/>
                  </a:cubicBezTo>
                  <a:close/>
                  <a:moveTo>
                    <a:pt x="2806" y="0"/>
                  </a:moveTo>
                  <a:cubicBezTo>
                    <a:pt x="2211" y="0"/>
                    <a:pt x="1612" y="211"/>
                    <a:pt x="1135" y="642"/>
                  </a:cubicBezTo>
                  <a:cubicBezTo>
                    <a:pt x="100" y="1543"/>
                    <a:pt x="0" y="3144"/>
                    <a:pt x="934" y="4178"/>
                  </a:cubicBezTo>
                  <a:lnTo>
                    <a:pt x="29655" y="36735"/>
                  </a:lnTo>
                  <a:cubicBezTo>
                    <a:pt x="30155" y="37268"/>
                    <a:pt x="30822" y="37569"/>
                    <a:pt x="31523" y="37569"/>
                  </a:cubicBezTo>
                  <a:cubicBezTo>
                    <a:pt x="32123" y="37569"/>
                    <a:pt x="32690" y="37402"/>
                    <a:pt x="33191" y="36935"/>
                  </a:cubicBezTo>
                  <a:cubicBezTo>
                    <a:pt x="34258" y="36034"/>
                    <a:pt x="34325" y="34433"/>
                    <a:pt x="33424" y="33399"/>
                  </a:cubicBezTo>
                  <a:lnTo>
                    <a:pt x="4670" y="842"/>
                  </a:lnTo>
                  <a:cubicBezTo>
                    <a:pt x="4186" y="286"/>
                    <a:pt x="3498" y="0"/>
                    <a:pt x="2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5A2AF81-AE58-4EF3-8B81-38314B403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9660" y="341867"/>
            <a:ext cx="1979492" cy="6858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AC16DE-7207-4833-8076-2458389CE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1657" y="304683"/>
            <a:ext cx="788575" cy="788575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169;p20">
            <a:extLst>
              <a:ext uri="{FF2B5EF4-FFF2-40B4-BE49-F238E27FC236}">
                <a16:creationId xmlns:a16="http://schemas.microsoft.com/office/drawing/2014/main" id="{C02FF464-DA52-410A-A582-F9B63B33F63D}"/>
              </a:ext>
            </a:extLst>
          </p:cNvPr>
          <p:cNvGrpSpPr/>
          <p:nvPr/>
        </p:nvGrpSpPr>
        <p:grpSpPr>
          <a:xfrm>
            <a:off x="5953389" y="1670211"/>
            <a:ext cx="2807100" cy="3101358"/>
            <a:chOff x="3147462" y="1646725"/>
            <a:chExt cx="2807100" cy="2553450"/>
          </a:xfrm>
        </p:grpSpPr>
        <p:sp>
          <p:nvSpPr>
            <p:cNvPr id="85" name="Google Shape;170;p20">
              <a:extLst>
                <a:ext uri="{FF2B5EF4-FFF2-40B4-BE49-F238E27FC236}">
                  <a16:creationId xmlns:a16="http://schemas.microsoft.com/office/drawing/2014/main" id="{B1065A27-B1E8-4806-B01F-E2ECD5F9EBD7}"/>
                </a:ext>
              </a:extLst>
            </p:cNvPr>
            <p:cNvSpPr/>
            <p:nvPr/>
          </p:nvSpPr>
          <p:spPr>
            <a:xfrm>
              <a:off x="3152388" y="1646725"/>
              <a:ext cx="2632200" cy="750900"/>
            </a:xfrm>
            <a:prstGeom prst="round2DiagRect">
              <a:avLst>
                <a:gd name="adj1" fmla="val 0"/>
                <a:gd name="adj2" fmla="val 4433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71;p20">
              <a:extLst>
                <a:ext uri="{FF2B5EF4-FFF2-40B4-BE49-F238E27FC236}">
                  <a16:creationId xmlns:a16="http://schemas.microsoft.com/office/drawing/2014/main" id="{51BC6728-F7BF-4227-8863-C76DE713BA61}"/>
                </a:ext>
              </a:extLst>
            </p:cNvPr>
            <p:cNvSpPr txBox="1"/>
            <p:nvPr/>
          </p:nvSpPr>
          <p:spPr>
            <a:xfrm>
              <a:off x="4097637" y="1656550"/>
              <a:ext cx="1668300" cy="4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Organisasi</a:t>
              </a:r>
              <a:endParaRPr sz="2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87" name="Google Shape;172;p20">
              <a:extLst>
                <a:ext uri="{FF2B5EF4-FFF2-40B4-BE49-F238E27FC236}">
                  <a16:creationId xmlns:a16="http://schemas.microsoft.com/office/drawing/2014/main" id="{B4918733-156F-4181-A1C3-FC79A012D3FB}"/>
                </a:ext>
              </a:extLst>
            </p:cNvPr>
            <p:cNvGrpSpPr/>
            <p:nvPr/>
          </p:nvGrpSpPr>
          <p:grpSpPr>
            <a:xfrm rot="-5400000" flipH="1">
              <a:off x="3944574" y="1650099"/>
              <a:ext cx="184923" cy="441722"/>
              <a:chOff x="3703628" y="3450865"/>
              <a:chExt cx="129698" cy="365543"/>
            </a:xfrm>
          </p:grpSpPr>
          <p:sp>
            <p:nvSpPr>
              <p:cNvPr id="90" name="Google Shape;173;p20">
                <a:extLst>
                  <a:ext uri="{FF2B5EF4-FFF2-40B4-BE49-F238E27FC236}">
                    <a16:creationId xmlns:a16="http://schemas.microsoft.com/office/drawing/2014/main" id="{2D13B503-1719-4F57-87B1-941DEB2962FF}"/>
                  </a:ext>
                </a:extLst>
              </p:cNvPr>
              <p:cNvSpPr/>
              <p:nvPr/>
            </p:nvSpPr>
            <p:spPr>
              <a:xfrm>
                <a:off x="3757944" y="3450865"/>
                <a:ext cx="75382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5216" extrusionOk="0">
                    <a:moveTo>
                      <a:pt x="0" y="0"/>
                    </a:moveTo>
                    <a:lnTo>
                      <a:pt x="0" y="5216"/>
                    </a:lnTo>
                    <a:lnTo>
                      <a:pt x="2215" y="5216"/>
                    </a:lnTo>
                    <a:lnTo>
                      <a:pt x="22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74;p20">
                <a:extLst>
                  <a:ext uri="{FF2B5EF4-FFF2-40B4-BE49-F238E27FC236}">
                    <a16:creationId xmlns:a16="http://schemas.microsoft.com/office/drawing/2014/main" id="{874B9327-4CA9-4A5B-8883-A160766B7032}"/>
                  </a:ext>
                </a:extLst>
              </p:cNvPr>
              <p:cNvSpPr/>
              <p:nvPr/>
            </p:nvSpPr>
            <p:spPr>
              <a:xfrm>
                <a:off x="3703628" y="3450865"/>
                <a:ext cx="40567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216" extrusionOk="0">
                    <a:moveTo>
                      <a:pt x="1" y="0"/>
                    </a:moveTo>
                    <a:lnTo>
                      <a:pt x="1" y="5216"/>
                    </a:lnTo>
                    <a:lnTo>
                      <a:pt x="1191" y="5216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75;p20">
                <a:extLst>
                  <a:ext uri="{FF2B5EF4-FFF2-40B4-BE49-F238E27FC236}">
                    <a16:creationId xmlns:a16="http://schemas.microsoft.com/office/drawing/2014/main" id="{AF7DCFC1-BD11-43E7-B4EF-266A2A8DC6B9}"/>
                  </a:ext>
                </a:extLst>
              </p:cNvPr>
              <p:cNvSpPr/>
              <p:nvPr/>
            </p:nvSpPr>
            <p:spPr>
              <a:xfrm>
                <a:off x="3753077" y="3770192"/>
                <a:ext cx="31650" cy="4621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358" extrusionOk="0">
                    <a:moveTo>
                      <a:pt x="0" y="0"/>
                    </a:moveTo>
                    <a:lnTo>
                      <a:pt x="477" y="1358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76;p20">
                <a:extLst>
                  <a:ext uri="{FF2B5EF4-FFF2-40B4-BE49-F238E27FC236}">
                    <a16:creationId xmlns:a16="http://schemas.microsoft.com/office/drawing/2014/main" id="{641CBA08-FF15-434A-B795-1072FB5C442D}"/>
                  </a:ext>
                </a:extLst>
              </p:cNvPr>
              <p:cNvSpPr/>
              <p:nvPr/>
            </p:nvSpPr>
            <p:spPr>
              <a:xfrm>
                <a:off x="3703628" y="3641311"/>
                <a:ext cx="128915" cy="115949"/>
              </a:xfrm>
              <a:custGeom>
                <a:avLst/>
                <a:gdLst/>
                <a:ahLst/>
                <a:cxnLst/>
                <a:rect l="l" t="t" r="r" b="b"/>
                <a:pathLst>
                  <a:path w="3788" h="3407" extrusionOk="0">
                    <a:moveTo>
                      <a:pt x="1" y="1"/>
                    </a:moveTo>
                    <a:lnTo>
                      <a:pt x="1334" y="3406"/>
                    </a:lnTo>
                    <a:lnTo>
                      <a:pt x="2454" y="3406"/>
                    </a:lnTo>
                    <a:lnTo>
                      <a:pt x="37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" name="Google Shape;177;p20">
              <a:extLst>
                <a:ext uri="{FF2B5EF4-FFF2-40B4-BE49-F238E27FC236}">
                  <a16:creationId xmlns:a16="http://schemas.microsoft.com/office/drawing/2014/main" id="{D6E8576D-47C9-4045-A5DF-92EAE8A87AD6}"/>
                </a:ext>
              </a:extLst>
            </p:cNvPr>
            <p:cNvSpPr/>
            <p:nvPr/>
          </p:nvSpPr>
          <p:spPr>
            <a:xfrm>
              <a:off x="3147462" y="2105275"/>
              <a:ext cx="2807100" cy="2094900"/>
            </a:xfrm>
            <a:prstGeom prst="foldedCorner">
              <a:avLst>
                <a:gd name="adj" fmla="val 16790"/>
              </a:avLst>
            </a:prstGeom>
            <a:solidFill>
              <a:schemeClr val="l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78;p20">
              <a:extLst>
                <a:ext uri="{FF2B5EF4-FFF2-40B4-BE49-F238E27FC236}">
                  <a16:creationId xmlns:a16="http://schemas.microsoft.com/office/drawing/2014/main" id="{50835E9A-06D8-4B14-B76E-DA27CDF79B60}"/>
                </a:ext>
              </a:extLst>
            </p:cNvPr>
            <p:cNvSpPr txBox="1"/>
            <p:nvPr/>
          </p:nvSpPr>
          <p:spPr>
            <a:xfrm>
              <a:off x="3394974" y="2098784"/>
              <a:ext cx="2415651" cy="19727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(2014/2015)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</a:pP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Ketua</a:t>
              </a: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PMR SMPN 3 </a:t>
              </a: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Cikarang</a:t>
              </a: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Utara</a:t>
              </a:r>
            </a:p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(2017/2018)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</a:pP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Anggota</a:t>
              </a: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LITEV </a:t>
              </a: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Pramuka</a:t>
              </a: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</a:pP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MAN Kota </a:t>
              </a: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Sorong</a:t>
              </a:r>
              <a:endPara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(2018/2019)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</a:pP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Anggota</a:t>
              </a: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TEKPRAM </a:t>
              </a: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Pramuka</a:t>
              </a:r>
              <a:endPara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</a:pP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MAN Kota </a:t>
              </a: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Sorong</a:t>
              </a:r>
              <a:endParaRPr lang="en-US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(2017/2019)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</a:pP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Anggota</a:t>
              </a: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KIR – Exact Club </a:t>
              </a: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Insani</a:t>
              </a: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Arial" panose="020B0604020202020204" pitchFamily="34" charset="0"/>
                <a:buChar char="•"/>
              </a:pP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(2019/2021)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</a:pP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Biro </a:t>
              </a: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Keseretariatan</a:t>
              </a: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</a:pP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BEM STMIK </a:t>
              </a: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Antar</a:t>
              </a:r>
              <a:r>
                <a:rPr lang="en-US" sz="11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Bangsa</a:t>
              </a:r>
              <a:endParaRPr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2588518" y="0"/>
            <a:ext cx="381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PROFIL </a:t>
            </a:r>
            <a:endParaRPr dirty="0"/>
          </a:p>
        </p:txBody>
      </p:sp>
      <p:grpSp>
        <p:nvGrpSpPr>
          <p:cNvPr id="61" name="Google Shape;180;p20">
            <a:extLst>
              <a:ext uri="{FF2B5EF4-FFF2-40B4-BE49-F238E27FC236}">
                <a16:creationId xmlns:a16="http://schemas.microsoft.com/office/drawing/2014/main" id="{424AF235-2310-4AC3-B420-A5A342F1DDD8}"/>
              </a:ext>
            </a:extLst>
          </p:cNvPr>
          <p:cNvGrpSpPr/>
          <p:nvPr/>
        </p:nvGrpSpPr>
        <p:grpSpPr>
          <a:xfrm>
            <a:off x="3356282" y="1000307"/>
            <a:ext cx="2923182" cy="2553450"/>
            <a:chOff x="788118" y="1321868"/>
            <a:chExt cx="2923182" cy="2553450"/>
          </a:xfrm>
        </p:grpSpPr>
        <p:sp>
          <p:nvSpPr>
            <p:cNvPr id="62" name="Google Shape;181;p20">
              <a:extLst>
                <a:ext uri="{FF2B5EF4-FFF2-40B4-BE49-F238E27FC236}">
                  <a16:creationId xmlns:a16="http://schemas.microsoft.com/office/drawing/2014/main" id="{631D40CA-0B8D-4B81-8D32-1C39BE159EC9}"/>
                </a:ext>
              </a:extLst>
            </p:cNvPr>
            <p:cNvSpPr/>
            <p:nvPr/>
          </p:nvSpPr>
          <p:spPr>
            <a:xfrm>
              <a:off x="907200" y="1321868"/>
              <a:ext cx="2632200" cy="750900"/>
            </a:xfrm>
            <a:prstGeom prst="round2DiagRect">
              <a:avLst>
                <a:gd name="adj1" fmla="val 0"/>
                <a:gd name="adj2" fmla="val 4433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82;p20">
              <a:extLst>
                <a:ext uri="{FF2B5EF4-FFF2-40B4-BE49-F238E27FC236}">
                  <a16:creationId xmlns:a16="http://schemas.microsoft.com/office/drawing/2014/main" id="{B52335A8-47B5-4B8B-8D43-9F275CD2C1FB}"/>
                </a:ext>
              </a:extLst>
            </p:cNvPr>
            <p:cNvSpPr txBox="1"/>
            <p:nvPr/>
          </p:nvSpPr>
          <p:spPr>
            <a:xfrm>
              <a:off x="1447450" y="1331700"/>
              <a:ext cx="1927500" cy="4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About Me</a:t>
              </a:r>
              <a:endParaRPr sz="2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4" name="Google Shape;183;p20">
              <a:extLst>
                <a:ext uri="{FF2B5EF4-FFF2-40B4-BE49-F238E27FC236}">
                  <a16:creationId xmlns:a16="http://schemas.microsoft.com/office/drawing/2014/main" id="{A4D601C6-6C3F-4283-BB02-B53D44DBBD61}"/>
                </a:ext>
              </a:extLst>
            </p:cNvPr>
            <p:cNvSpPr/>
            <p:nvPr/>
          </p:nvSpPr>
          <p:spPr>
            <a:xfrm>
              <a:off x="907200" y="1780418"/>
              <a:ext cx="2804100" cy="2094900"/>
            </a:xfrm>
            <a:prstGeom prst="foldedCorner">
              <a:avLst>
                <a:gd name="adj" fmla="val 16790"/>
              </a:avLst>
            </a:prstGeom>
            <a:solidFill>
              <a:schemeClr val="lt1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65" name="Google Shape;184;p20">
              <a:extLst>
                <a:ext uri="{FF2B5EF4-FFF2-40B4-BE49-F238E27FC236}">
                  <a16:creationId xmlns:a16="http://schemas.microsoft.com/office/drawing/2014/main" id="{C52BE665-FF0F-43B6-B4A9-54AEF8199E59}"/>
                </a:ext>
              </a:extLst>
            </p:cNvPr>
            <p:cNvSpPr txBox="1"/>
            <p:nvPr/>
          </p:nvSpPr>
          <p:spPr>
            <a:xfrm>
              <a:off x="1161325" y="2006718"/>
              <a:ext cx="2223900" cy="16572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  <a:buFont typeface="Wingdings" panose="05000000000000000000" pitchFamily="2" charset="2"/>
                <a:buChar char="§"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Robiah Al Adawiyah</a:t>
              </a:r>
            </a:p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  <a:buFont typeface="Wingdings" panose="05000000000000000000" pitchFamily="2" charset="2"/>
                <a:buChar char="§"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Sufi</a:t>
              </a:r>
            </a:p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  <a:buFont typeface="Wingdings" panose="05000000000000000000" pitchFamily="2" charset="2"/>
                <a:buChar char="§"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Bekasi, 07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Juli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2001</a:t>
              </a:r>
            </a:p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  <a:buFont typeface="Wingdings" panose="05000000000000000000" pitchFamily="2" charset="2"/>
                <a:buChar char="§"/>
              </a:pP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Jomblo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  <a:buFont typeface="Wingdings" panose="05000000000000000000" pitchFamily="2" charset="2"/>
                <a:buChar char="§"/>
              </a:pP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Renang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Membaca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Suka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Masak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doang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tapi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gak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sering</a:t>
              </a:r>
              <a:endPara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32385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  <a:buFont typeface="Wingdings" panose="05000000000000000000" pitchFamily="2" charset="2"/>
                <a:buChar char="§"/>
              </a:pP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Cikarang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Utara,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Kab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. Bekasi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66" name="Google Shape;185;p20">
              <a:extLst>
                <a:ext uri="{FF2B5EF4-FFF2-40B4-BE49-F238E27FC236}">
                  <a16:creationId xmlns:a16="http://schemas.microsoft.com/office/drawing/2014/main" id="{B3399242-E6ED-4967-BA51-F94D3C1BA6CC}"/>
                </a:ext>
              </a:extLst>
            </p:cNvPr>
            <p:cNvGrpSpPr/>
            <p:nvPr/>
          </p:nvGrpSpPr>
          <p:grpSpPr>
            <a:xfrm>
              <a:off x="788118" y="2002680"/>
              <a:ext cx="267284" cy="1650373"/>
              <a:chOff x="985243" y="2022712"/>
              <a:chExt cx="267284" cy="1650373"/>
            </a:xfrm>
          </p:grpSpPr>
          <p:grpSp>
            <p:nvGrpSpPr>
              <p:cNvPr id="72" name="Google Shape;186;p20">
                <a:extLst>
                  <a:ext uri="{FF2B5EF4-FFF2-40B4-BE49-F238E27FC236}">
                    <a16:creationId xmlns:a16="http://schemas.microsoft.com/office/drawing/2014/main" id="{C6648B68-7891-4DD9-8F23-B8BBFF8C9B68}"/>
                  </a:ext>
                </a:extLst>
              </p:cNvPr>
              <p:cNvGrpSpPr/>
              <p:nvPr/>
            </p:nvGrpSpPr>
            <p:grpSpPr>
              <a:xfrm>
                <a:off x="985306" y="2022712"/>
                <a:ext cx="267157" cy="228800"/>
                <a:chOff x="867506" y="1179068"/>
                <a:chExt cx="124543" cy="147632"/>
              </a:xfrm>
            </p:grpSpPr>
            <p:sp>
              <p:nvSpPr>
                <p:cNvPr id="82" name="Google Shape;187;p20">
                  <a:extLst>
                    <a:ext uri="{FF2B5EF4-FFF2-40B4-BE49-F238E27FC236}">
                      <a16:creationId xmlns:a16="http://schemas.microsoft.com/office/drawing/2014/main" id="{4165C2A7-2B4E-49C1-A032-81DC0613C9C6}"/>
                    </a:ext>
                  </a:extLst>
                </p:cNvPr>
                <p:cNvSpPr/>
                <p:nvPr/>
              </p:nvSpPr>
              <p:spPr>
                <a:xfrm rot="1139922">
                  <a:off x="873503" y="119587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188;p20">
                  <a:extLst>
                    <a:ext uri="{FF2B5EF4-FFF2-40B4-BE49-F238E27FC236}">
                      <a16:creationId xmlns:a16="http://schemas.microsoft.com/office/drawing/2014/main" id="{278DD6F9-E500-422E-A000-64DDD704231D}"/>
                    </a:ext>
                  </a:extLst>
                </p:cNvPr>
                <p:cNvSpPr/>
                <p:nvPr/>
              </p:nvSpPr>
              <p:spPr>
                <a:xfrm rot="1139922">
                  <a:off x="873503" y="125422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" name="Google Shape;189;p20">
                <a:extLst>
                  <a:ext uri="{FF2B5EF4-FFF2-40B4-BE49-F238E27FC236}">
                    <a16:creationId xmlns:a16="http://schemas.microsoft.com/office/drawing/2014/main" id="{0D7EDCB8-5190-496F-957C-76786502982B}"/>
                  </a:ext>
                </a:extLst>
              </p:cNvPr>
              <p:cNvGrpSpPr/>
              <p:nvPr/>
            </p:nvGrpSpPr>
            <p:grpSpPr>
              <a:xfrm>
                <a:off x="985306" y="2364103"/>
                <a:ext cx="267157" cy="228800"/>
                <a:chOff x="867506" y="1179068"/>
                <a:chExt cx="124543" cy="147632"/>
              </a:xfrm>
            </p:grpSpPr>
            <p:sp>
              <p:nvSpPr>
                <p:cNvPr id="80" name="Google Shape;190;p20">
                  <a:extLst>
                    <a:ext uri="{FF2B5EF4-FFF2-40B4-BE49-F238E27FC236}">
                      <a16:creationId xmlns:a16="http://schemas.microsoft.com/office/drawing/2014/main" id="{19C13A9C-8AB1-4EAA-8008-9354709598D3}"/>
                    </a:ext>
                  </a:extLst>
                </p:cNvPr>
                <p:cNvSpPr/>
                <p:nvPr/>
              </p:nvSpPr>
              <p:spPr>
                <a:xfrm rot="1139922">
                  <a:off x="873503" y="119587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191;p20">
                  <a:extLst>
                    <a:ext uri="{FF2B5EF4-FFF2-40B4-BE49-F238E27FC236}">
                      <a16:creationId xmlns:a16="http://schemas.microsoft.com/office/drawing/2014/main" id="{E5BE0511-745E-4C2B-B70B-D7CE1220E06E}"/>
                    </a:ext>
                  </a:extLst>
                </p:cNvPr>
                <p:cNvSpPr/>
                <p:nvPr/>
              </p:nvSpPr>
              <p:spPr>
                <a:xfrm rot="1139922">
                  <a:off x="873503" y="125422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4" name="Google Shape;192;p20">
                <a:extLst>
                  <a:ext uri="{FF2B5EF4-FFF2-40B4-BE49-F238E27FC236}">
                    <a16:creationId xmlns:a16="http://schemas.microsoft.com/office/drawing/2014/main" id="{A3E0B8F3-D7F0-4D4C-B1FE-CE90EED0C617}"/>
                  </a:ext>
                </a:extLst>
              </p:cNvPr>
              <p:cNvGrpSpPr/>
              <p:nvPr/>
            </p:nvGrpSpPr>
            <p:grpSpPr>
              <a:xfrm>
                <a:off x="985243" y="3102895"/>
                <a:ext cx="267157" cy="228800"/>
                <a:chOff x="867506" y="1179068"/>
                <a:chExt cx="124543" cy="147632"/>
              </a:xfrm>
            </p:grpSpPr>
            <p:sp>
              <p:nvSpPr>
                <p:cNvPr id="78" name="Google Shape;193;p20">
                  <a:extLst>
                    <a:ext uri="{FF2B5EF4-FFF2-40B4-BE49-F238E27FC236}">
                      <a16:creationId xmlns:a16="http://schemas.microsoft.com/office/drawing/2014/main" id="{7281281E-D362-4D75-98F8-004259EE5595}"/>
                    </a:ext>
                  </a:extLst>
                </p:cNvPr>
                <p:cNvSpPr/>
                <p:nvPr/>
              </p:nvSpPr>
              <p:spPr>
                <a:xfrm rot="1139922">
                  <a:off x="873503" y="119587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194;p20">
                  <a:extLst>
                    <a:ext uri="{FF2B5EF4-FFF2-40B4-BE49-F238E27FC236}">
                      <a16:creationId xmlns:a16="http://schemas.microsoft.com/office/drawing/2014/main" id="{3984B44F-DC3A-4380-A3F1-57849D3C90FE}"/>
                    </a:ext>
                  </a:extLst>
                </p:cNvPr>
                <p:cNvSpPr/>
                <p:nvPr/>
              </p:nvSpPr>
              <p:spPr>
                <a:xfrm rot="1139922">
                  <a:off x="873503" y="125422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" name="Google Shape;195;p20">
                <a:extLst>
                  <a:ext uri="{FF2B5EF4-FFF2-40B4-BE49-F238E27FC236}">
                    <a16:creationId xmlns:a16="http://schemas.microsoft.com/office/drawing/2014/main" id="{3A7E5C20-CCCB-40FB-BD40-1D0C803103C4}"/>
                  </a:ext>
                </a:extLst>
              </p:cNvPr>
              <p:cNvGrpSpPr/>
              <p:nvPr/>
            </p:nvGrpSpPr>
            <p:grpSpPr>
              <a:xfrm flipH="1">
                <a:off x="985370" y="3444286"/>
                <a:ext cx="267157" cy="228800"/>
                <a:chOff x="867506" y="1179068"/>
                <a:chExt cx="124543" cy="147632"/>
              </a:xfrm>
            </p:grpSpPr>
            <p:sp>
              <p:nvSpPr>
                <p:cNvPr id="76" name="Google Shape;196;p20">
                  <a:extLst>
                    <a:ext uri="{FF2B5EF4-FFF2-40B4-BE49-F238E27FC236}">
                      <a16:creationId xmlns:a16="http://schemas.microsoft.com/office/drawing/2014/main" id="{B81546C9-2130-4676-9A68-A93CA5937218}"/>
                    </a:ext>
                  </a:extLst>
                </p:cNvPr>
                <p:cNvSpPr/>
                <p:nvPr/>
              </p:nvSpPr>
              <p:spPr>
                <a:xfrm rot="1139922">
                  <a:off x="873503" y="119587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197;p20">
                  <a:extLst>
                    <a:ext uri="{FF2B5EF4-FFF2-40B4-BE49-F238E27FC236}">
                      <a16:creationId xmlns:a16="http://schemas.microsoft.com/office/drawing/2014/main" id="{BFFB8F51-A093-4762-BA18-68FBC6DAAEAA}"/>
                    </a:ext>
                  </a:extLst>
                </p:cNvPr>
                <p:cNvSpPr/>
                <p:nvPr/>
              </p:nvSpPr>
              <p:spPr>
                <a:xfrm rot="1139922">
                  <a:off x="873503" y="125422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7" name="Google Shape;198;p20">
              <a:extLst>
                <a:ext uri="{FF2B5EF4-FFF2-40B4-BE49-F238E27FC236}">
                  <a16:creationId xmlns:a16="http://schemas.microsoft.com/office/drawing/2014/main" id="{E2C69863-82B6-4F74-89EB-EE7A5B66E865}"/>
                </a:ext>
              </a:extLst>
            </p:cNvPr>
            <p:cNvGrpSpPr/>
            <p:nvPr/>
          </p:nvGrpSpPr>
          <p:grpSpPr>
            <a:xfrm rot="-5400000" flipH="1">
              <a:off x="1197337" y="1311706"/>
              <a:ext cx="184923" cy="468809"/>
              <a:chOff x="3703628" y="3450865"/>
              <a:chExt cx="129698" cy="365543"/>
            </a:xfrm>
          </p:grpSpPr>
          <p:sp>
            <p:nvSpPr>
              <p:cNvPr id="68" name="Google Shape;199;p20">
                <a:extLst>
                  <a:ext uri="{FF2B5EF4-FFF2-40B4-BE49-F238E27FC236}">
                    <a16:creationId xmlns:a16="http://schemas.microsoft.com/office/drawing/2014/main" id="{6CDBDF9E-3155-4F67-B956-AE976F16DB03}"/>
                  </a:ext>
                </a:extLst>
              </p:cNvPr>
              <p:cNvSpPr/>
              <p:nvPr/>
            </p:nvSpPr>
            <p:spPr>
              <a:xfrm>
                <a:off x="3757944" y="3450865"/>
                <a:ext cx="75382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5216" extrusionOk="0">
                    <a:moveTo>
                      <a:pt x="0" y="0"/>
                    </a:moveTo>
                    <a:lnTo>
                      <a:pt x="0" y="5216"/>
                    </a:lnTo>
                    <a:lnTo>
                      <a:pt x="2215" y="5216"/>
                    </a:lnTo>
                    <a:lnTo>
                      <a:pt x="22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200;p20">
                <a:extLst>
                  <a:ext uri="{FF2B5EF4-FFF2-40B4-BE49-F238E27FC236}">
                    <a16:creationId xmlns:a16="http://schemas.microsoft.com/office/drawing/2014/main" id="{8A209851-7E0E-47EC-B25C-C28484225E77}"/>
                  </a:ext>
                </a:extLst>
              </p:cNvPr>
              <p:cNvSpPr/>
              <p:nvPr/>
            </p:nvSpPr>
            <p:spPr>
              <a:xfrm>
                <a:off x="3703628" y="3450865"/>
                <a:ext cx="40567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216" extrusionOk="0">
                    <a:moveTo>
                      <a:pt x="1" y="0"/>
                    </a:moveTo>
                    <a:lnTo>
                      <a:pt x="1" y="5216"/>
                    </a:lnTo>
                    <a:lnTo>
                      <a:pt x="1191" y="5216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201;p20">
                <a:extLst>
                  <a:ext uri="{FF2B5EF4-FFF2-40B4-BE49-F238E27FC236}">
                    <a16:creationId xmlns:a16="http://schemas.microsoft.com/office/drawing/2014/main" id="{7F5AE8E6-F09A-4339-9863-03516885EDD0}"/>
                  </a:ext>
                </a:extLst>
              </p:cNvPr>
              <p:cNvSpPr/>
              <p:nvPr/>
            </p:nvSpPr>
            <p:spPr>
              <a:xfrm>
                <a:off x="3753077" y="3770192"/>
                <a:ext cx="31650" cy="4621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358" extrusionOk="0">
                    <a:moveTo>
                      <a:pt x="0" y="0"/>
                    </a:moveTo>
                    <a:lnTo>
                      <a:pt x="477" y="1358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202;p20">
                <a:extLst>
                  <a:ext uri="{FF2B5EF4-FFF2-40B4-BE49-F238E27FC236}">
                    <a16:creationId xmlns:a16="http://schemas.microsoft.com/office/drawing/2014/main" id="{62156F2E-05B5-40BB-A649-5BB6D0C5A46D}"/>
                  </a:ext>
                </a:extLst>
              </p:cNvPr>
              <p:cNvSpPr/>
              <p:nvPr/>
            </p:nvSpPr>
            <p:spPr>
              <a:xfrm>
                <a:off x="3703628" y="3641311"/>
                <a:ext cx="128915" cy="115949"/>
              </a:xfrm>
              <a:custGeom>
                <a:avLst/>
                <a:gdLst/>
                <a:ahLst/>
                <a:cxnLst/>
                <a:rect l="l" t="t" r="r" b="b"/>
                <a:pathLst>
                  <a:path w="3788" h="3407" extrusionOk="0">
                    <a:moveTo>
                      <a:pt x="1" y="1"/>
                    </a:moveTo>
                    <a:lnTo>
                      <a:pt x="1334" y="3406"/>
                    </a:lnTo>
                    <a:lnTo>
                      <a:pt x="2454" y="3406"/>
                    </a:lnTo>
                    <a:lnTo>
                      <a:pt x="37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36C13276-2A2D-4FA8-A8EE-D9D35E9355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460" t="12663" r="25072" b="12268"/>
          <a:stretch/>
        </p:blipFill>
        <p:spPr>
          <a:xfrm>
            <a:off x="292201" y="1106419"/>
            <a:ext cx="2896777" cy="29306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20"/>
          <p:cNvGrpSpPr/>
          <p:nvPr/>
        </p:nvGrpSpPr>
        <p:grpSpPr>
          <a:xfrm>
            <a:off x="5432702" y="1963475"/>
            <a:ext cx="3075194" cy="2996151"/>
            <a:chOff x="5422775" y="1963475"/>
            <a:chExt cx="2807100" cy="2551529"/>
          </a:xfrm>
        </p:grpSpPr>
        <p:sp>
          <p:nvSpPr>
            <p:cNvPr id="160" name="Google Shape;160;p20"/>
            <p:cNvSpPr/>
            <p:nvPr/>
          </p:nvSpPr>
          <p:spPr>
            <a:xfrm>
              <a:off x="5427713" y="1963475"/>
              <a:ext cx="2632200" cy="750900"/>
            </a:xfrm>
            <a:prstGeom prst="round2DiagRect">
              <a:avLst>
                <a:gd name="adj1" fmla="val 0"/>
                <a:gd name="adj2" fmla="val 4433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5422775" y="2420104"/>
              <a:ext cx="2807100" cy="2094900"/>
            </a:xfrm>
            <a:prstGeom prst="foldedCorner">
              <a:avLst>
                <a:gd name="adj" fmla="val 16790"/>
              </a:avLst>
            </a:prstGeom>
            <a:solidFill>
              <a:schemeClr val="lt1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0"/>
            <p:cNvSpPr txBox="1"/>
            <p:nvPr/>
          </p:nvSpPr>
          <p:spPr>
            <a:xfrm>
              <a:off x="5917360" y="2542232"/>
              <a:ext cx="2312515" cy="18881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marR="0" lvl="0" indent="-171450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d-ID" sz="9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Arial" panose="020B0604020202020204" pitchFamily="34" charset="0"/>
                </a:rPr>
                <a:t>Mengatur dan menjalankan fungsi administrasi BEM</a:t>
              </a:r>
              <a:endParaRPr lang="en-US" sz="9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endParaRPr>
            </a:p>
            <a:p>
              <a:pPr marL="171450" marR="0" lvl="0" indent="-17145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d-ID" sz="9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Arial" panose="020B0604020202020204" pitchFamily="34" charset="0"/>
                </a:rPr>
                <a:t>Mengupayakan sarana kesekretariatan untuk memenuhi kebutuhan administrasi secara optimal.</a:t>
              </a:r>
              <a:endParaRPr lang="en-US" sz="9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endParaRPr>
            </a:p>
            <a:p>
              <a:pPr marL="171450" marR="0" lvl="0" indent="-17145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d-ID" sz="9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Arial" panose="020B0604020202020204" pitchFamily="34" charset="0"/>
                </a:rPr>
                <a:t>Melaksanakan tugas harian yang berkaitan dengan tata laksana pemeliharaan kesekretariatan, pengadaan, inventarisasi kelengkapan kesekretariatan dan ke</a:t>
              </a:r>
              <a:r>
                <a:rPr lang="en-US" sz="9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Arial" panose="020B0604020202020204" pitchFamily="34" charset="0"/>
                </a:rPr>
                <a:t>a</a:t>
              </a:r>
              <a:r>
                <a:rPr lang="id-ID" sz="9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Arial" panose="020B0604020202020204" pitchFamily="34" charset="0"/>
                </a:rPr>
                <a:t>rsipan BEM </a:t>
              </a:r>
              <a:endParaRPr lang="en-US" sz="9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endParaRPr>
            </a:p>
            <a:p>
              <a:pPr marL="171450" marR="0" lvl="0" indent="-17145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d-ID" sz="9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Arial" panose="020B0604020202020204" pitchFamily="34" charset="0"/>
                </a:rPr>
                <a:t>Menyimpulkan dan melaporkan setiap hasil rapat BEM</a:t>
              </a:r>
              <a:endParaRPr lang="en-US" sz="9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endParaRPr>
            </a:p>
            <a:p>
              <a:pPr marL="171450" marR="0" lvl="0" indent="-17145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id-ID" sz="90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Arial" panose="020B0604020202020204" pitchFamily="34" charset="0"/>
                </a:rPr>
                <a:t>Menyusun laporan pertanggungjawaban</a:t>
              </a:r>
              <a:endParaRPr lang="en-US" sz="9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id-ID" sz="900" dirty="0"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Mengusulkan dan memfasilitasi kebutuhan BEM dalam pengadaaan akomodasi maupun logistik</a:t>
              </a:r>
              <a:r>
                <a:rPr lang="id-ID" sz="1000" dirty="0">
                  <a:effectLst/>
                  <a:latin typeface="Times New Roman" panose="02020603050405020304" pitchFamily="18" charset="0"/>
                  <a:ea typeface="DengXian" panose="020B0503020204020204" pitchFamily="2" charset="-122"/>
                </a:rPr>
                <a:t>.</a:t>
              </a:r>
              <a:endParaRPr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3" name="Google Shape;163;p20"/>
            <p:cNvSpPr txBox="1"/>
            <p:nvPr/>
          </p:nvSpPr>
          <p:spPr>
            <a:xfrm>
              <a:off x="6342876" y="1973300"/>
              <a:ext cx="1668300" cy="4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Tugas</a:t>
              </a:r>
              <a:endParaRPr sz="2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64" name="Google Shape;164;p20"/>
            <p:cNvGrpSpPr/>
            <p:nvPr/>
          </p:nvGrpSpPr>
          <p:grpSpPr>
            <a:xfrm rot="-5400000" flipH="1">
              <a:off x="6195305" y="1972442"/>
              <a:ext cx="184923" cy="430537"/>
              <a:chOff x="3703628" y="3450865"/>
              <a:chExt cx="129698" cy="365543"/>
            </a:xfrm>
          </p:grpSpPr>
          <p:sp>
            <p:nvSpPr>
              <p:cNvPr id="165" name="Google Shape;165;p20"/>
              <p:cNvSpPr/>
              <p:nvPr/>
            </p:nvSpPr>
            <p:spPr>
              <a:xfrm>
                <a:off x="3757944" y="3450865"/>
                <a:ext cx="75382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5216" extrusionOk="0">
                    <a:moveTo>
                      <a:pt x="0" y="0"/>
                    </a:moveTo>
                    <a:lnTo>
                      <a:pt x="0" y="5216"/>
                    </a:lnTo>
                    <a:lnTo>
                      <a:pt x="2215" y="5216"/>
                    </a:lnTo>
                    <a:lnTo>
                      <a:pt x="22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0"/>
              <p:cNvSpPr/>
              <p:nvPr/>
            </p:nvSpPr>
            <p:spPr>
              <a:xfrm>
                <a:off x="3703628" y="3450865"/>
                <a:ext cx="40567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216" extrusionOk="0">
                    <a:moveTo>
                      <a:pt x="1" y="0"/>
                    </a:moveTo>
                    <a:lnTo>
                      <a:pt x="1" y="5216"/>
                    </a:lnTo>
                    <a:lnTo>
                      <a:pt x="1191" y="5216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0"/>
              <p:cNvSpPr/>
              <p:nvPr/>
            </p:nvSpPr>
            <p:spPr>
              <a:xfrm>
                <a:off x="3753077" y="3770192"/>
                <a:ext cx="31650" cy="4621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358" extrusionOk="0">
                    <a:moveTo>
                      <a:pt x="0" y="0"/>
                    </a:moveTo>
                    <a:lnTo>
                      <a:pt x="477" y="1358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0"/>
              <p:cNvSpPr/>
              <p:nvPr/>
            </p:nvSpPr>
            <p:spPr>
              <a:xfrm>
                <a:off x="3703628" y="3641311"/>
                <a:ext cx="128915" cy="115949"/>
              </a:xfrm>
              <a:custGeom>
                <a:avLst/>
                <a:gdLst/>
                <a:ahLst/>
                <a:cxnLst/>
                <a:rect l="l" t="t" r="r" b="b"/>
                <a:pathLst>
                  <a:path w="3788" h="3407" extrusionOk="0">
                    <a:moveTo>
                      <a:pt x="1" y="1"/>
                    </a:moveTo>
                    <a:lnTo>
                      <a:pt x="1334" y="3406"/>
                    </a:lnTo>
                    <a:lnTo>
                      <a:pt x="2454" y="3406"/>
                    </a:lnTo>
                    <a:lnTo>
                      <a:pt x="37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" name="Google Shape;169;p20"/>
          <p:cNvGrpSpPr/>
          <p:nvPr/>
        </p:nvGrpSpPr>
        <p:grpSpPr>
          <a:xfrm>
            <a:off x="3147462" y="1646725"/>
            <a:ext cx="2807100" cy="2553450"/>
            <a:chOff x="3147462" y="1646725"/>
            <a:chExt cx="2807100" cy="2553450"/>
          </a:xfrm>
        </p:grpSpPr>
        <p:sp>
          <p:nvSpPr>
            <p:cNvPr id="170" name="Google Shape;170;p20"/>
            <p:cNvSpPr/>
            <p:nvPr/>
          </p:nvSpPr>
          <p:spPr>
            <a:xfrm>
              <a:off x="3152388" y="1646725"/>
              <a:ext cx="2632200" cy="750900"/>
            </a:xfrm>
            <a:prstGeom prst="round2DiagRect">
              <a:avLst>
                <a:gd name="adj1" fmla="val 0"/>
                <a:gd name="adj2" fmla="val 4433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0"/>
            <p:cNvSpPr txBox="1"/>
            <p:nvPr/>
          </p:nvSpPr>
          <p:spPr>
            <a:xfrm>
              <a:off x="4106569" y="1656550"/>
              <a:ext cx="1689185" cy="4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Fungsi</a:t>
              </a:r>
              <a:r>
                <a:rPr lang="en-US" sz="16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&amp; </a:t>
              </a:r>
              <a:r>
                <a:rPr lang="en-US" sz="16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Pelaksana</a:t>
              </a:r>
              <a:endParaRPr sz="16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72" name="Google Shape;172;p20"/>
            <p:cNvGrpSpPr/>
            <p:nvPr/>
          </p:nvGrpSpPr>
          <p:grpSpPr>
            <a:xfrm rot="-5400000" flipH="1">
              <a:off x="3944574" y="1650099"/>
              <a:ext cx="184923" cy="441722"/>
              <a:chOff x="3703628" y="3450865"/>
              <a:chExt cx="129698" cy="365543"/>
            </a:xfrm>
          </p:grpSpPr>
          <p:sp>
            <p:nvSpPr>
              <p:cNvPr id="173" name="Google Shape;173;p20"/>
              <p:cNvSpPr/>
              <p:nvPr/>
            </p:nvSpPr>
            <p:spPr>
              <a:xfrm>
                <a:off x="3757944" y="3450865"/>
                <a:ext cx="75382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5216" extrusionOk="0">
                    <a:moveTo>
                      <a:pt x="0" y="0"/>
                    </a:moveTo>
                    <a:lnTo>
                      <a:pt x="0" y="5216"/>
                    </a:lnTo>
                    <a:lnTo>
                      <a:pt x="2215" y="5216"/>
                    </a:lnTo>
                    <a:lnTo>
                      <a:pt x="22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0"/>
              <p:cNvSpPr/>
              <p:nvPr/>
            </p:nvSpPr>
            <p:spPr>
              <a:xfrm>
                <a:off x="3703628" y="3450865"/>
                <a:ext cx="40567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216" extrusionOk="0">
                    <a:moveTo>
                      <a:pt x="1" y="0"/>
                    </a:moveTo>
                    <a:lnTo>
                      <a:pt x="1" y="5216"/>
                    </a:lnTo>
                    <a:lnTo>
                      <a:pt x="1191" y="5216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0"/>
              <p:cNvSpPr/>
              <p:nvPr/>
            </p:nvSpPr>
            <p:spPr>
              <a:xfrm>
                <a:off x="3753077" y="3770192"/>
                <a:ext cx="31650" cy="4621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358" extrusionOk="0">
                    <a:moveTo>
                      <a:pt x="0" y="0"/>
                    </a:moveTo>
                    <a:lnTo>
                      <a:pt x="477" y="1358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0"/>
              <p:cNvSpPr/>
              <p:nvPr/>
            </p:nvSpPr>
            <p:spPr>
              <a:xfrm>
                <a:off x="3703628" y="3641311"/>
                <a:ext cx="128915" cy="115949"/>
              </a:xfrm>
              <a:custGeom>
                <a:avLst/>
                <a:gdLst/>
                <a:ahLst/>
                <a:cxnLst/>
                <a:rect l="l" t="t" r="r" b="b"/>
                <a:pathLst>
                  <a:path w="3788" h="3407" extrusionOk="0">
                    <a:moveTo>
                      <a:pt x="1" y="1"/>
                    </a:moveTo>
                    <a:lnTo>
                      <a:pt x="1334" y="3406"/>
                    </a:lnTo>
                    <a:lnTo>
                      <a:pt x="2454" y="3406"/>
                    </a:lnTo>
                    <a:lnTo>
                      <a:pt x="37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" name="Google Shape;177;p20"/>
            <p:cNvSpPr/>
            <p:nvPr/>
          </p:nvSpPr>
          <p:spPr>
            <a:xfrm>
              <a:off x="3147462" y="2105275"/>
              <a:ext cx="2807100" cy="2094900"/>
            </a:xfrm>
            <a:prstGeom prst="foldedCorner">
              <a:avLst>
                <a:gd name="adj" fmla="val 16790"/>
              </a:avLst>
            </a:prstGeom>
            <a:solidFill>
              <a:schemeClr val="l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 txBox="1"/>
            <p:nvPr/>
          </p:nvSpPr>
          <p:spPr>
            <a:xfrm>
              <a:off x="3623790" y="2240607"/>
              <a:ext cx="2222100" cy="17917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Roboto"/>
                <a:buChar char="●"/>
              </a:pP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Fungsi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administrasi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organisasi</a:t>
              </a:r>
              <a:endParaRPr lang="en-US" sz="12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Roboto"/>
                <a:buChar char="●"/>
              </a:pP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Fungsi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informasi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bagi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organisasi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atau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suatu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departemen</a:t>
              </a:r>
              <a:endParaRPr lang="en-US" sz="12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Roboto"/>
                <a:buChar char="●"/>
              </a:pP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Fungsi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manajerial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Bersama</a:t>
              </a:r>
              <a:r>
                <a:rPr lang="en-US" sz="12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pemimpin</a:t>
              </a:r>
              <a:endParaRPr lang="en-US" sz="12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</a:pPr>
              <a:endParaRPr lang="en-US" sz="1200" b="0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marL="457200" lvl="0" indent="-304800" algn="l" rtl="0">
                <a:spcBef>
                  <a:spcPts val="0"/>
                </a:spcBef>
                <a:spcAft>
                  <a:spcPts val="0"/>
                </a:spcAft>
                <a:buClr>
                  <a:schemeClr val="accent5"/>
                </a:buClr>
                <a:buSzPts val="1200"/>
                <a:buFont typeface="Roboto"/>
                <a:buChar char="●"/>
              </a:pPr>
              <a:r>
                <a:rPr lang="en-US" sz="1200" b="0" i="0" dirty="0" err="1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Pelaksana</a:t>
              </a:r>
              <a:r>
                <a:rPr lang="en-US" sz="1200" b="0" i="0" dirty="0">
                  <a:solidFill>
                    <a:schemeClr val="tx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</a:rPr>
                <a:t> : SEKRETARIS</a:t>
              </a:r>
              <a:endParaRPr sz="105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endParaRPr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720000" y="3870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Tentang</a:t>
            </a:r>
            <a:r>
              <a:rPr lang="en-US" dirty="0"/>
              <a:t> KESEKRETARIATAN</a:t>
            </a:r>
            <a:endParaRPr dirty="0"/>
          </a:p>
        </p:txBody>
      </p:sp>
      <p:grpSp>
        <p:nvGrpSpPr>
          <p:cNvPr id="180" name="Google Shape;180;p20"/>
          <p:cNvGrpSpPr/>
          <p:nvPr/>
        </p:nvGrpSpPr>
        <p:grpSpPr>
          <a:xfrm>
            <a:off x="788118" y="1321868"/>
            <a:ext cx="2923182" cy="2553450"/>
            <a:chOff x="788118" y="1321868"/>
            <a:chExt cx="2923182" cy="2553450"/>
          </a:xfrm>
        </p:grpSpPr>
        <p:sp>
          <p:nvSpPr>
            <p:cNvPr id="181" name="Google Shape;181;p20"/>
            <p:cNvSpPr/>
            <p:nvPr/>
          </p:nvSpPr>
          <p:spPr>
            <a:xfrm>
              <a:off x="907200" y="1321868"/>
              <a:ext cx="2632200" cy="750900"/>
            </a:xfrm>
            <a:prstGeom prst="round2DiagRect">
              <a:avLst>
                <a:gd name="adj1" fmla="val 0"/>
                <a:gd name="adj2" fmla="val 4433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0"/>
            <p:cNvSpPr txBox="1"/>
            <p:nvPr/>
          </p:nvSpPr>
          <p:spPr>
            <a:xfrm>
              <a:off x="1447450" y="1331700"/>
              <a:ext cx="1927500" cy="4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 err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Pengertian</a:t>
              </a:r>
              <a:endParaRPr sz="2000" b="1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907200" y="1780418"/>
              <a:ext cx="2804100" cy="2094900"/>
            </a:xfrm>
            <a:prstGeom prst="foldedCorner">
              <a:avLst>
                <a:gd name="adj" fmla="val 16790"/>
              </a:avLst>
            </a:prstGeom>
            <a:solidFill>
              <a:schemeClr val="lt1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184" name="Google Shape;184;p20"/>
            <p:cNvSpPr txBox="1"/>
            <p:nvPr/>
          </p:nvSpPr>
          <p:spPr>
            <a:xfrm>
              <a:off x="1161324" y="2006717"/>
              <a:ext cx="2393305" cy="14970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</a:pPr>
              <a:r>
                <a:rPr lang="en-US" sz="1200" dirty="0" err="1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Kesekretariatan</a:t>
              </a:r>
              <a:r>
                <a:rPr lang="en-US" sz="1200" dirty="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</a:pP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Adalah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segala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pekerjaaan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atau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aktifitas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dilakukan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oleh 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sekretariat</a:t>
              </a:r>
              <a:r>
                <a:rPr lang="en-US"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. 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</a:pPr>
              <a:endParaRPr lang="en-US" sz="12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</a:pPr>
              <a:r>
                <a:rPr lang="en-US" sz="1200" dirty="0" err="1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Sekretariat</a:t>
              </a:r>
              <a:endParaRPr lang="en-US" sz="1200" dirty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</a:pPr>
              <a:r>
                <a:rPr lang="en-US" sz="1200" dirty="0" err="1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Adalah</a:t>
              </a:r>
              <a:r>
                <a:rPr lang="en-US"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organisasi</a:t>
              </a:r>
              <a:r>
                <a:rPr lang="en-US"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US" sz="1200" dirty="0" err="1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tugas</a:t>
              </a:r>
              <a:r>
                <a:rPr lang="en-US"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pokoknya</a:t>
              </a:r>
              <a:r>
                <a:rPr lang="en-US"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melaksanakan</a:t>
              </a:r>
              <a:r>
                <a:rPr lang="en-US"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berbagai</a:t>
              </a:r>
              <a:r>
                <a:rPr lang="en-US"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kerja</a:t>
              </a:r>
              <a:r>
                <a:rPr lang="en-US"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ketatausahaan</a:t>
              </a:r>
              <a:r>
                <a:rPr lang="en-US"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. </a:t>
              </a:r>
            </a:p>
            <a:p>
              <a:pPr marL="152400" lvl="0" algn="l" rtl="0"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200"/>
              </a:pP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85" name="Google Shape;185;p20"/>
            <p:cNvGrpSpPr/>
            <p:nvPr/>
          </p:nvGrpSpPr>
          <p:grpSpPr>
            <a:xfrm>
              <a:off x="788118" y="2002680"/>
              <a:ext cx="267284" cy="1650373"/>
              <a:chOff x="985243" y="2022712"/>
              <a:chExt cx="267284" cy="1650373"/>
            </a:xfrm>
          </p:grpSpPr>
          <p:grpSp>
            <p:nvGrpSpPr>
              <p:cNvPr id="186" name="Google Shape;186;p20"/>
              <p:cNvGrpSpPr/>
              <p:nvPr/>
            </p:nvGrpSpPr>
            <p:grpSpPr>
              <a:xfrm>
                <a:off x="985306" y="2022712"/>
                <a:ext cx="267157" cy="228800"/>
                <a:chOff x="867506" y="1179068"/>
                <a:chExt cx="124543" cy="147632"/>
              </a:xfrm>
            </p:grpSpPr>
            <p:sp>
              <p:nvSpPr>
                <p:cNvPr id="187" name="Google Shape;187;p20"/>
                <p:cNvSpPr/>
                <p:nvPr/>
              </p:nvSpPr>
              <p:spPr>
                <a:xfrm rot="1139922">
                  <a:off x="873503" y="119587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20"/>
                <p:cNvSpPr/>
                <p:nvPr/>
              </p:nvSpPr>
              <p:spPr>
                <a:xfrm rot="1139922">
                  <a:off x="873503" y="125422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9" name="Google Shape;189;p20"/>
              <p:cNvGrpSpPr/>
              <p:nvPr/>
            </p:nvGrpSpPr>
            <p:grpSpPr>
              <a:xfrm>
                <a:off x="985306" y="2364103"/>
                <a:ext cx="267157" cy="228800"/>
                <a:chOff x="867506" y="1179068"/>
                <a:chExt cx="124543" cy="147632"/>
              </a:xfrm>
            </p:grpSpPr>
            <p:sp>
              <p:nvSpPr>
                <p:cNvPr id="190" name="Google Shape;190;p20"/>
                <p:cNvSpPr/>
                <p:nvPr/>
              </p:nvSpPr>
              <p:spPr>
                <a:xfrm rot="1139922">
                  <a:off x="873503" y="119587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91;p20"/>
                <p:cNvSpPr/>
                <p:nvPr/>
              </p:nvSpPr>
              <p:spPr>
                <a:xfrm rot="1139922">
                  <a:off x="873503" y="125422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2" name="Google Shape;192;p20"/>
              <p:cNvGrpSpPr/>
              <p:nvPr/>
            </p:nvGrpSpPr>
            <p:grpSpPr>
              <a:xfrm>
                <a:off x="985243" y="3102895"/>
                <a:ext cx="267157" cy="228800"/>
                <a:chOff x="867506" y="1179068"/>
                <a:chExt cx="124543" cy="147632"/>
              </a:xfrm>
            </p:grpSpPr>
            <p:sp>
              <p:nvSpPr>
                <p:cNvPr id="193" name="Google Shape;193;p20"/>
                <p:cNvSpPr/>
                <p:nvPr/>
              </p:nvSpPr>
              <p:spPr>
                <a:xfrm rot="1139922">
                  <a:off x="873503" y="119587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20"/>
                <p:cNvSpPr/>
                <p:nvPr/>
              </p:nvSpPr>
              <p:spPr>
                <a:xfrm rot="1139922">
                  <a:off x="873503" y="125422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5" name="Google Shape;195;p20"/>
              <p:cNvGrpSpPr/>
              <p:nvPr/>
            </p:nvGrpSpPr>
            <p:grpSpPr>
              <a:xfrm flipH="1">
                <a:off x="985370" y="3444286"/>
                <a:ext cx="267157" cy="228800"/>
                <a:chOff x="867506" y="1179068"/>
                <a:chExt cx="124543" cy="147632"/>
              </a:xfrm>
            </p:grpSpPr>
            <p:sp>
              <p:nvSpPr>
                <p:cNvPr id="196" name="Google Shape;196;p20"/>
                <p:cNvSpPr/>
                <p:nvPr/>
              </p:nvSpPr>
              <p:spPr>
                <a:xfrm rot="1139922">
                  <a:off x="873503" y="119587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20"/>
                <p:cNvSpPr/>
                <p:nvPr/>
              </p:nvSpPr>
              <p:spPr>
                <a:xfrm rot="1139922">
                  <a:off x="873503" y="1254221"/>
                  <a:ext cx="112549" cy="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2228" extrusionOk="0">
                      <a:moveTo>
                        <a:pt x="3844" y="0"/>
                      </a:moveTo>
                      <a:cubicBezTo>
                        <a:pt x="3787" y="0"/>
                        <a:pt x="3728" y="8"/>
                        <a:pt x="3670" y="26"/>
                      </a:cubicBezTo>
                      <a:cubicBezTo>
                        <a:pt x="3603" y="26"/>
                        <a:pt x="2269" y="393"/>
                        <a:pt x="501" y="1027"/>
                      </a:cubicBezTo>
                      <a:cubicBezTo>
                        <a:pt x="168" y="1127"/>
                        <a:pt x="1" y="1460"/>
                        <a:pt x="134" y="1794"/>
                      </a:cubicBezTo>
                      <a:cubicBezTo>
                        <a:pt x="234" y="2061"/>
                        <a:pt x="468" y="2228"/>
                        <a:pt x="735" y="2228"/>
                      </a:cubicBezTo>
                      <a:lnTo>
                        <a:pt x="935" y="2228"/>
                      </a:lnTo>
                      <a:cubicBezTo>
                        <a:pt x="2636" y="1594"/>
                        <a:pt x="3970" y="1227"/>
                        <a:pt x="3970" y="1227"/>
                      </a:cubicBezTo>
                      <a:cubicBezTo>
                        <a:pt x="4304" y="1127"/>
                        <a:pt x="4504" y="793"/>
                        <a:pt x="4437" y="460"/>
                      </a:cubicBezTo>
                      <a:cubicBezTo>
                        <a:pt x="4355" y="184"/>
                        <a:pt x="4113" y="0"/>
                        <a:pt x="384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8" name="Google Shape;198;p20"/>
            <p:cNvGrpSpPr/>
            <p:nvPr/>
          </p:nvGrpSpPr>
          <p:grpSpPr>
            <a:xfrm rot="-5400000" flipH="1">
              <a:off x="1197337" y="1311706"/>
              <a:ext cx="184923" cy="468809"/>
              <a:chOff x="3703628" y="3450865"/>
              <a:chExt cx="129698" cy="365543"/>
            </a:xfrm>
          </p:grpSpPr>
          <p:sp>
            <p:nvSpPr>
              <p:cNvPr id="199" name="Google Shape;199;p20"/>
              <p:cNvSpPr/>
              <p:nvPr/>
            </p:nvSpPr>
            <p:spPr>
              <a:xfrm>
                <a:off x="3757944" y="3450865"/>
                <a:ext cx="75382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5216" extrusionOk="0">
                    <a:moveTo>
                      <a:pt x="0" y="0"/>
                    </a:moveTo>
                    <a:lnTo>
                      <a:pt x="0" y="5216"/>
                    </a:lnTo>
                    <a:lnTo>
                      <a:pt x="2215" y="5216"/>
                    </a:lnTo>
                    <a:lnTo>
                      <a:pt x="22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0"/>
              <p:cNvSpPr/>
              <p:nvPr/>
            </p:nvSpPr>
            <p:spPr>
              <a:xfrm>
                <a:off x="3703628" y="3450865"/>
                <a:ext cx="40567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5216" extrusionOk="0">
                    <a:moveTo>
                      <a:pt x="1" y="0"/>
                    </a:moveTo>
                    <a:lnTo>
                      <a:pt x="1" y="5216"/>
                    </a:lnTo>
                    <a:lnTo>
                      <a:pt x="1191" y="5216"/>
                    </a:lnTo>
                    <a:lnTo>
                      <a:pt x="11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0"/>
              <p:cNvSpPr/>
              <p:nvPr/>
            </p:nvSpPr>
            <p:spPr>
              <a:xfrm>
                <a:off x="3753077" y="3770192"/>
                <a:ext cx="31650" cy="4621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358" extrusionOk="0">
                    <a:moveTo>
                      <a:pt x="0" y="0"/>
                    </a:moveTo>
                    <a:lnTo>
                      <a:pt x="477" y="1358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0"/>
              <p:cNvSpPr/>
              <p:nvPr/>
            </p:nvSpPr>
            <p:spPr>
              <a:xfrm>
                <a:off x="3703628" y="3641311"/>
                <a:ext cx="128915" cy="115949"/>
              </a:xfrm>
              <a:custGeom>
                <a:avLst/>
                <a:gdLst/>
                <a:ahLst/>
                <a:cxnLst/>
                <a:rect l="l" t="t" r="r" b="b"/>
                <a:pathLst>
                  <a:path w="3788" h="3407" extrusionOk="0">
                    <a:moveTo>
                      <a:pt x="1" y="1"/>
                    </a:moveTo>
                    <a:lnTo>
                      <a:pt x="1334" y="3406"/>
                    </a:lnTo>
                    <a:lnTo>
                      <a:pt x="2454" y="3406"/>
                    </a:lnTo>
                    <a:lnTo>
                      <a:pt x="37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720000" y="3870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Dimana </a:t>
            </a:r>
            <a:r>
              <a:rPr lang="en-US" dirty="0" err="1"/>
              <a:t>sebaiknya</a:t>
            </a:r>
            <a:r>
              <a:rPr lang="en-US" dirty="0"/>
              <a:t> Logo </a:t>
            </a:r>
            <a:r>
              <a:rPr lang="en-US" dirty="0" err="1"/>
              <a:t>diletakkan</a:t>
            </a:r>
            <a:r>
              <a:rPr lang="en-US" dirty="0"/>
              <a:t>?</a:t>
            </a:r>
            <a:endParaRPr dirty="0"/>
          </a:p>
        </p:txBody>
      </p:sp>
      <p:grpSp>
        <p:nvGrpSpPr>
          <p:cNvPr id="208" name="Google Shape;208;p21"/>
          <p:cNvGrpSpPr/>
          <p:nvPr/>
        </p:nvGrpSpPr>
        <p:grpSpPr>
          <a:xfrm>
            <a:off x="5050974" y="1390628"/>
            <a:ext cx="2140022" cy="1144099"/>
            <a:chOff x="4901889" y="1453848"/>
            <a:chExt cx="2140022" cy="921693"/>
          </a:xfrm>
        </p:grpSpPr>
        <p:sp>
          <p:nvSpPr>
            <p:cNvPr id="209" name="Google Shape;209;p21"/>
            <p:cNvSpPr txBox="1"/>
            <p:nvPr/>
          </p:nvSpPr>
          <p:spPr>
            <a:xfrm>
              <a:off x="4901889" y="1870299"/>
              <a:ext cx="2140022" cy="5052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Umumnya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masyarakat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Indonesia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membaca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sesuatu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dimulai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dari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kiri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ke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kanan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dan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dari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atas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ke</a:t>
              </a:r>
              <a:r>
                <a:rPr lang="en-US" sz="11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1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bawah</a:t>
              </a:r>
              <a:endParaRPr sz="1100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1"/>
            <p:cNvSpPr txBox="1"/>
            <p:nvPr/>
          </p:nvSpPr>
          <p:spPr>
            <a:xfrm>
              <a:off x="4909240" y="1453848"/>
              <a:ext cx="20481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Bagian atas sebelah Kiri </a:t>
              </a:r>
              <a:endParaRPr sz="20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20" name="Google Shape;220;p21"/>
          <p:cNvGrpSpPr/>
          <p:nvPr/>
        </p:nvGrpSpPr>
        <p:grpSpPr>
          <a:xfrm>
            <a:off x="5095491" y="3970673"/>
            <a:ext cx="2050988" cy="571055"/>
            <a:chOff x="4899001" y="2584450"/>
            <a:chExt cx="2050988" cy="825325"/>
          </a:xfrm>
        </p:grpSpPr>
        <p:sp>
          <p:nvSpPr>
            <p:cNvPr id="221" name="Google Shape;221;p21"/>
            <p:cNvSpPr txBox="1"/>
            <p:nvPr/>
          </p:nvSpPr>
          <p:spPr>
            <a:xfrm>
              <a:off x="4899001" y="2584450"/>
              <a:ext cx="2048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Bawah Halaman </a:t>
              </a:r>
              <a:endParaRPr sz="20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22" name="Google Shape;222;p21"/>
            <p:cNvSpPr txBox="1"/>
            <p:nvPr/>
          </p:nvSpPr>
          <p:spPr>
            <a:xfrm>
              <a:off x="4901589" y="2924975"/>
              <a:ext cx="2048400" cy="48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Sponsor acara</a:t>
              </a:r>
              <a:endParaRPr sz="1200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" name="Google Shape;223;p21"/>
          <p:cNvGrpSpPr/>
          <p:nvPr/>
        </p:nvGrpSpPr>
        <p:grpSpPr>
          <a:xfrm>
            <a:off x="1074121" y="1567529"/>
            <a:ext cx="7453188" cy="2588335"/>
            <a:chOff x="934975" y="1567529"/>
            <a:chExt cx="7453188" cy="2588335"/>
          </a:xfrm>
        </p:grpSpPr>
        <p:grpSp>
          <p:nvGrpSpPr>
            <p:cNvPr id="230" name="Google Shape;230;p21"/>
            <p:cNvGrpSpPr/>
            <p:nvPr/>
          </p:nvGrpSpPr>
          <p:grpSpPr>
            <a:xfrm rot="-5400000" flipH="1">
              <a:off x="7137726" y="3674934"/>
              <a:ext cx="267680" cy="204283"/>
              <a:chOff x="1655586" y="1783749"/>
              <a:chExt cx="236696" cy="204263"/>
            </a:xfrm>
          </p:grpSpPr>
          <p:sp>
            <p:nvSpPr>
              <p:cNvPr id="231" name="Google Shape;231;p21"/>
              <p:cNvSpPr/>
              <p:nvPr/>
            </p:nvSpPr>
            <p:spPr>
              <a:xfrm>
                <a:off x="1759317" y="1952312"/>
                <a:ext cx="2760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1049" extrusionOk="0">
                    <a:moveTo>
                      <a:pt x="1" y="1"/>
                    </a:moveTo>
                    <a:lnTo>
                      <a:pt x="1" y="358"/>
                    </a:lnTo>
                    <a:cubicBezTo>
                      <a:pt x="1" y="525"/>
                      <a:pt x="191" y="1049"/>
                      <a:pt x="429" y="1049"/>
                    </a:cubicBezTo>
                    <a:cubicBezTo>
                      <a:pt x="644" y="1049"/>
                      <a:pt x="810" y="525"/>
                      <a:pt x="810" y="358"/>
                    </a:cubicBezTo>
                    <a:lnTo>
                      <a:pt x="81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1"/>
              <p:cNvSpPr/>
              <p:nvPr/>
            </p:nvSpPr>
            <p:spPr>
              <a:xfrm>
                <a:off x="1655586" y="1783749"/>
                <a:ext cx="236696" cy="148348"/>
              </a:xfrm>
              <a:custGeom>
                <a:avLst/>
                <a:gdLst/>
                <a:ahLst/>
                <a:cxnLst/>
                <a:rect l="l" t="t" r="r" b="b"/>
                <a:pathLst>
                  <a:path w="6955" h="4359" extrusionOk="0">
                    <a:moveTo>
                      <a:pt x="0" y="0"/>
                    </a:moveTo>
                    <a:lnTo>
                      <a:pt x="2549" y="4358"/>
                    </a:lnTo>
                    <a:lnTo>
                      <a:pt x="4358" y="4358"/>
                    </a:lnTo>
                    <a:lnTo>
                      <a:pt x="69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" name="Google Shape;233;p21"/>
            <p:cNvGrpSpPr/>
            <p:nvPr/>
          </p:nvGrpSpPr>
          <p:grpSpPr>
            <a:xfrm rot="5400000">
              <a:off x="4491188" y="1481118"/>
              <a:ext cx="264695" cy="437518"/>
              <a:chOff x="4362531" y="3454915"/>
              <a:chExt cx="224546" cy="177514"/>
            </a:xfrm>
          </p:grpSpPr>
          <p:sp>
            <p:nvSpPr>
              <p:cNvPr id="234" name="Google Shape;234;p21"/>
              <p:cNvSpPr/>
              <p:nvPr/>
            </p:nvSpPr>
            <p:spPr>
              <a:xfrm>
                <a:off x="4362531" y="3454915"/>
                <a:ext cx="60816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5216" extrusionOk="0">
                    <a:moveTo>
                      <a:pt x="1" y="1"/>
                    </a:moveTo>
                    <a:lnTo>
                      <a:pt x="1" y="5216"/>
                    </a:lnTo>
                    <a:lnTo>
                      <a:pt x="1787" y="5216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1"/>
              <p:cNvSpPr/>
              <p:nvPr/>
            </p:nvSpPr>
            <p:spPr>
              <a:xfrm>
                <a:off x="4444414" y="3454915"/>
                <a:ext cx="142664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5216" extrusionOk="0">
                    <a:moveTo>
                      <a:pt x="0" y="1"/>
                    </a:moveTo>
                    <a:lnTo>
                      <a:pt x="0" y="5216"/>
                    </a:lnTo>
                    <a:lnTo>
                      <a:pt x="4191" y="5216"/>
                    </a:lnTo>
                    <a:lnTo>
                      <a:pt x="4191" y="3168"/>
                    </a:lnTo>
                    <a:lnTo>
                      <a:pt x="41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" name="Google Shape;236;p21"/>
            <p:cNvGrpSpPr/>
            <p:nvPr/>
          </p:nvGrpSpPr>
          <p:grpSpPr>
            <a:xfrm rot="5400000">
              <a:off x="7324854" y="1393506"/>
              <a:ext cx="264695" cy="612741"/>
              <a:chOff x="4362531" y="3454915"/>
              <a:chExt cx="224546" cy="177514"/>
            </a:xfrm>
          </p:grpSpPr>
          <p:sp>
            <p:nvSpPr>
              <p:cNvPr id="237" name="Google Shape;237;p21"/>
              <p:cNvSpPr/>
              <p:nvPr/>
            </p:nvSpPr>
            <p:spPr>
              <a:xfrm>
                <a:off x="4362531" y="3454915"/>
                <a:ext cx="60816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5216" extrusionOk="0">
                    <a:moveTo>
                      <a:pt x="1" y="1"/>
                    </a:moveTo>
                    <a:lnTo>
                      <a:pt x="1" y="5216"/>
                    </a:lnTo>
                    <a:lnTo>
                      <a:pt x="1787" y="5216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1"/>
              <p:cNvSpPr/>
              <p:nvPr/>
            </p:nvSpPr>
            <p:spPr>
              <a:xfrm>
                <a:off x="4444414" y="3454915"/>
                <a:ext cx="142664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5216" extrusionOk="0">
                    <a:moveTo>
                      <a:pt x="0" y="1"/>
                    </a:moveTo>
                    <a:lnTo>
                      <a:pt x="0" y="5216"/>
                    </a:lnTo>
                    <a:lnTo>
                      <a:pt x="4191" y="5216"/>
                    </a:lnTo>
                    <a:lnTo>
                      <a:pt x="4191" y="3168"/>
                    </a:lnTo>
                    <a:lnTo>
                      <a:pt x="41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21"/>
            <p:cNvGrpSpPr/>
            <p:nvPr/>
          </p:nvGrpSpPr>
          <p:grpSpPr>
            <a:xfrm rot="5400000" flipH="1">
              <a:off x="7324854" y="2419553"/>
              <a:ext cx="264695" cy="612741"/>
              <a:chOff x="4362531" y="3454915"/>
              <a:chExt cx="224546" cy="177514"/>
            </a:xfrm>
          </p:grpSpPr>
          <p:sp>
            <p:nvSpPr>
              <p:cNvPr id="240" name="Google Shape;240;p21"/>
              <p:cNvSpPr/>
              <p:nvPr/>
            </p:nvSpPr>
            <p:spPr>
              <a:xfrm>
                <a:off x="4362531" y="3454915"/>
                <a:ext cx="60816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5216" extrusionOk="0">
                    <a:moveTo>
                      <a:pt x="1" y="1"/>
                    </a:moveTo>
                    <a:lnTo>
                      <a:pt x="1" y="5216"/>
                    </a:lnTo>
                    <a:lnTo>
                      <a:pt x="1787" y="5216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1"/>
              <p:cNvSpPr/>
              <p:nvPr/>
            </p:nvSpPr>
            <p:spPr>
              <a:xfrm>
                <a:off x="4444414" y="3454915"/>
                <a:ext cx="142664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5216" extrusionOk="0">
                    <a:moveTo>
                      <a:pt x="0" y="1"/>
                    </a:moveTo>
                    <a:lnTo>
                      <a:pt x="0" y="5216"/>
                    </a:lnTo>
                    <a:lnTo>
                      <a:pt x="4191" y="5216"/>
                    </a:lnTo>
                    <a:lnTo>
                      <a:pt x="4191" y="3168"/>
                    </a:lnTo>
                    <a:lnTo>
                      <a:pt x="41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" name="Google Shape;242;p21"/>
            <p:cNvSpPr/>
            <p:nvPr/>
          </p:nvSpPr>
          <p:spPr>
            <a:xfrm>
              <a:off x="7122738" y="1567900"/>
              <a:ext cx="1261800" cy="1290300"/>
            </a:xfrm>
            <a:prstGeom prst="blockArc">
              <a:avLst>
                <a:gd name="adj1" fmla="val 16248958"/>
                <a:gd name="adj2" fmla="val 5520969"/>
                <a:gd name="adj3" fmla="val 2091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" name="Google Shape;243;p21"/>
            <p:cNvGrpSpPr/>
            <p:nvPr/>
          </p:nvGrpSpPr>
          <p:grpSpPr>
            <a:xfrm rot="5400000" flipH="1">
              <a:off x="4491188" y="2507165"/>
              <a:ext cx="264695" cy="437518"/>
              <a:chOff x="4362531" y="3454915"/>
              <a:chExt cx="224546" cy="177514"/>
            </a:xfrm>
          </p:grpSpPr>
          <p:sp>
            <p:nvSpPr>
              <p:cNvPr id="244" name="Google Shape;244;p21"/>
              <p:cNvSpPr/>
              <p:nvPr/>
            </p:nvSpPr>
            <p:spPr>
              <a:xfrm>
                <a:off x="4362531" y="3454915"/>
                <a:ext cx="60816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5216" extrusionOk="0">
                    <a:moveTo>
                      <a:pt x="1" y="1"/>
                    </a:moveTo>
                    <a:lnTo>
                      <a:pt x="1" y="5216"/>
                    </a:lnTo>
                    <a:lnTo>
                      <a:pt x="1787" y="5216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1"/>
              <p:cNvSpPr/>
              <p:nvPr/>
            </p:nvSpPr>
            <p:spPr>
              <a:xfrm>
                <a:off x="4444414" y="3454915"/>
                <a:ext cx="142664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5216" extrusionOk="0">
                    <a:moveTo>
                      <a:pt x="0" y="1"/>
                    </a:moveTo>
                    <a:lnTo>
                      <a:pt x="0" y="5216"/>
                    </a:lnTo>
                    <a:lnTo>
                      <a:pt x="4191" y="5216"/>
                    </a:lnTo>
                    <a:lnTo>
                      <a:pt x="4191" y="3168"/>
                    </a:lnTo>
                    <a:lnTo>
                      <a:pt x="41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21"/>
            <p:cNvSpPr/>
            <p:nvPr/>
          </p:nvSpPr>
          <p:spPr>
            <a:xfrm>
              <a:off x="7126363" y="1567900"/>
              <a:ext cx="1261800" cy="1290300"/>
            </a:xfrm>
            <a:prstGeom prst="blockArc">
              <a:avLst>
                <a:gd name="adj1" fmla="val 16216322"/>
                <a:gd name="adj2" fmla="val 5555296"/>
                <a:gd name="adj3" fmla="val 7464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>
              <a:off x="7170650" y="1638700"/>
              <a:ext cx="1143000" cy="1148100"/>
            </a:xfrm>
            <a:prstGeom prst="blockArc">
              <a:avLst>
                <a:gd name="adj1" fmla="val 16248958"/>
                <a:gd name="adj2" fmla="val 5468506"/>
                <a:gd name="adj3" fmla="val 214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" name="Google Shape;256;p21"/>
            <p:cNvGrpSpPr/>
            <p:nvPr/>
          </p:nvGrpSpPr>
          <p:grpSpPr>
            <a:xfrm rot="5400000">
              <a:off x="5644739" y="2410347"/>
              <a:ext cx="264695" cy="2736442"/>
              <a:chOff x="4362531" y="3454915"/>
              <a:chExt cx="224546" cy="177514"/>
            </a:xfrm>
          </p:grpSpPr>
          <p:sp>
            <p:nvSpPr>
              <p:cNvPr id="257" name="Google Shape;257;p21"/>
              <p:cNvSpPr/>
              <p:nvPr/>
            </p:nvSpPr>
            <p:spPr>
              <a:xfrm>
                <a:off x="4362531" y="3454915"/>
                <a:ext cx="60816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5216" extrusionOk="0">
                    <a:moveTo>
                      <a:pt x="1" y="1"/>
                    </a:moveTo>
                    <a:lnTo>
                      <a:pt x="1" y="5216"/>
                    </a:lnTo>
                    <a:lnTo>
                      <a:pt x="1787" y="5216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1"/>
              <p:cNvSpPr/>
              <p:nvPr/>
            </p:nvSpPr>
            <p:spPr>
              <a:xfrm>
                <a:off x="4444414" y="3454915"/>
                <a:ext cx="142664" cy="177514"/>
              </a:xfrm>
              <a:custGeom>
                <a:avLst/>
                <a:gdLst/>
                <a:ahLst/>
                <a:cxnLst/>
                <a:rect l="l" t="t" r="r" b="b"/>
                <a:pathLst>
                  <a:path w="4192" h="5216" extrusionOk="0">
                    <a:moveTo>
                      <a:pt x="0" y="1"/>
                    </a:moveTo>
                    <a:lnTo>
                      <a:pt x="0" y="5216"/>
                    </a:lnTo>
                    <a:lnTo>
                      <a:pt x="4191" y="5216"/>
                    </a:lnTo>
                    <a:lnTo>
                      <a:pt x="4191" y="3168"/>
                    </a:lnTo>
                    <a:lnTo>
                      <a:pt x="41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9" name="Google Shape;259;p21"/>
            <p:cNvSpPr/>
            <p:nvPr/>
          </p:nvSpPr>
          <p:spPr>
            <a:xfrm flipH="1">
              <a:off x="934975" y="2761425"/>
              <a:ext cx="957600" cy="954900"/>
            </a:xfrm>
            <a:prstGeom prst="blockArc">
              <a:avLst>
                <a:gd name="adj1" fmla="val 16214976"/>
                <a:gd name="adj2" fmla="val 5454545"/>
                <a:gd name="adj3" fmla="val 261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7373704" y="3778235"/>
              <a:ext cx="341096" cy="377629"/>
            </a:xfrm>
            <a:custGeom>
              <a:avLst/>
              <a:gdLst/>
              <a:ahLst/>
              <a:cxnLst/>
              <a:rect l="l" t="t" r="r" b="b"/>
              <a:pathLst>
                <a:path w="9374" h="10378" extrusionOk="0">
                  <a:moveTo>
                    <a:pt x="1671" y="0"/>
                  </a:moveTo>
                  <a:cubicBezTo>
                    <a:pt x="1360" y="0"/>
                    <a:pt x="1065" y="225"/>
                    <a:pt x="1034" y="537"/>
                  </a:cubicBezTo>
                  <a:cubicBezTo>
                    <a:pt x="1001" y="737"/>
                    <a:pt x="867" y="971"/>
                    <a:pt x="701" y="1204"/>
                  </a:cubicBezTo>
                  <a:lnTo>
                    <a:pt x="434" y="1571"/>
                  </a:lnTo>
                  <a:cubicBezTo>
                    <a:pt x="67" y="2272"/>
                    <a:pt x="0" y="3139"/>
                    <a:pt x="601" y="3673"/>
                  </a:cubicBezTo>
                  <a:cubicBezTo>
                    <a:pt x="996" y="3983"/>
                    <a:pt x="1486" y="4007"/>
                    <a:pt x="1830" y="4007"/>
                  </a:cubicBezTo>
                  <a:cubicBezTo>
                    <a:pt x="1893" y="4007"/>
                    <a:pt x="1950" y="4006"/>
                    <a:pt x="2002" y="4006"/>
                  </a:cubicBezTo>
                  <a:cubicBezTo>
                    <a:pt x="2502" y="3973"/>
                    <a:pt x="3002" y="3956"/>
                    <a:pt x="3503" y="3956"/>
                  </a:cubicBezTo>
                  <a:cubicBezTo>
                    <a:pt x="4003" y="3956"/>
                    <a:pt x="4503" y="3973"/>
                    <a:pt x="5004" y="4006"/>
                  </a:cubicBezTo>
                  <a:cubicBezTo>
                    <a:pt x="6171" y="4073"/>
                    <a:pt x="7439" y="4273"/>
                    <a:pt x="7839" y="5040"/>
                  </a:cubicBezTo>
                  <a:cubicBezTo>
                    <a:pt x="8039" y="5507"/>
                    <a:pt x="8039" y="5874"/>
                    <a:pt x="7839" y="6308"/>
                  </a:cubicBezTo>
                  <a:cubicBezTo>
                    <a:pt x="7105" y="7809"/>
                    <a:pt x="3903" y="8843"/>
                    <a:pt x="2735" y="9143"/>
                  </a:cubicBezTo>
                  <a:cubicBezTo>
                    <a:pt x="2402" y="9210"/>
                    <a:pt x="2202" y="9544"/>
                    <a:pt x="2268" y="9877"/>
                  </a:cubicBezTo>
                  <a:cubicBezTo>
                    <a:pt x="2368" y="10177"/>
                    <a:pt x="2602" y="10378"/>
                    <a:pt x="2902" y="10378"/>
                  </a:cubicBezTo>
                  <a:cubicBezTo>
                    <a:pt x="2936" y="10378"/>
                    <a:pt x="3002" y="10378"/>
                    <a:pt x="3102" y="10244"/>
                  </a:cubicBezTo>
                  <a:cubicBezTo>
                    <a:pt x="3569" y="10177"/>
                    <a:pt x="7906" y="9043"/>
                    <a:pt x="9040" y="6742"/>
                  </a:cubicBezTo>
                  <a:cubicBezTo>
                    <a:pt x="9373" y="6041"/>
                    <a:pt x="9373" y="5241"/>
                    <a:pt x="9040" y="4473"/>
                  </a:cubicBezTo>
                  <a:cubicBezTo>
                    <a:pt x="8339" y="2906"/>
                    <a:pt x="6371" y="2805"/>
                    <a:pt x="5170" y="2705"/>
                  </a:cubicBezTo>
                  <a:cubicBezTo>
                    <a:pt x="4637" y="2689"/>
                    <a:pt x="4103" y="2680"/>
                    <a:pt x="3574" y="2680"/>
                  </a:cubicBezTo>
                  <a:cubicBezTo>
                    <a:pt x="3044" y="2680"/>
                    <a:pt x="2519" y="2689"/>
                    <a:pt x="2002" y="2705"/>
                  </a:cubicBezTo>
                  <a:cubicBezTo>
                    <a:pt x="1868" y="2705"/>
                    <a:pt x="1568" y="2705"/>
                    <a:pt x="1501" y="2672"/>
                  </a:cubicBezTo>
                  <a:cubicBezTo>
                    <a:pt x="1434" y="2672"/>
                    <a:pt x="1401" y="2405"/>
                    <a:pt x="1568" y="2172"/>
                  </a:cubicBezTo>
                  <a:cubicBezTo>
                    <a:pt x="1668" y="2072"/>
                    <a:pt x="1701" y="1972"/>
                    <a:pt x="1768" y="1871"/>
                  </a:cubicBezTo>
                  <a:cubicBezTo>
                    <a:pt x="2002" y="1538"/>
                    <a:pt x="2202" y="1171"/>
                    <a:pt x="2268" y="704"/>
                  </a:cubicBezTo>
                  <a:cubicBezTo>
                    <a:pt x="2335" y="370"/>
                    <a:pt x="2068" y="37"/>
                    <a:pt x="1735" y="3"/>
                  </a:cubicBezTo>
                  <a:cubicBezTo>
                    <a:pt x="1713" y="1"/>
                    <a:pt x="1692" y="0"/>
                    <a:pt x="1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F1D2E6A-1305-456B-A99A-E19B854731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40" t="18053" r="27312" b="48188"/>
          <a:stretch/>
        </p:blipFill>
        <p:spPr>
          <a:xfrm>
            <a:off x="63320" y="959796"/>
            <a:ext cx="4578252" cy="210359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CFB63EA5-29F7-4682-B993-30E1BB754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361" y="3297306"/>
            <a:ext cx="1217070" cy="421662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568D765C-F3EB-4AB5-B9D1-FEF438C76B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5575" y="3260036"/>
            <a:ext cx="484848" cy="484846"/>
          </a:xfrm>
          <a:prstGeom prst="rect">
            <a:avLst/>
          </a:prstGeom>
          <a:ln>
            <a:solidFill>
              <a:schemeClr val="accent2"/>
            </a:solidFill>
          </a:ln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75C809-CC34-40A3-A8FB-B982004E5B52}"/>
              </a:ext>
            </a:extLst>
          </p:cNvPr>
          <p:cNvCxnSpPr/>
          <p:nvPr/>
        </p:nvCxnSpPr>
        <p:spPr>
          <a:xfrm>
            <a:off x="2465065" y="3240158"/>
            <a:ext cx="0" cy="53172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2" name="Google Shape;220;p21">
            <a:extLst>
              <a:ext uri="{FF2B5EF4-FFF2-40B4-BE49-F238E27FC236}">
                <a16:creationId xmlns:a16="http://schemas.microsoft.com/office/drawing/2014/main" id="{7ADD0430-08ED-4E3F-9AC9-C044EC82CB60}"/>
              </a:ext>
            </a:extLst>
          </p:cNvPr>
          <p:cNvGrpSpPr/>
          <p:nvPr/>
        </p:nvGrpSpPr>
        <p:grpSpPr>
          <a:xfrm>
            <a:off x="5051404" y="2713883"/>
            <a:ext cx="2050988" cy="758841"/>
            <a:chOff x="4899001" y="2584450"/>
            <a:chExt cx="2050988" cy="825325"/>
          </a:xfrm>
        </p:grpSpPr>
        <p:sp>
          <p:nvSpPr>
            <p:cNvPr id="63" name="Google Shape;221;p21">
              <a:extLst>
                <a:ext uri="{FF2B5EF4-FFF2-40B4-BE49-F238E27FC236}">
                  <a16:creationId xmlns:a16="http://schemas.microsoft.com/office/drawing/2014/main" id="{BDA6BE4F-E90D-4BCD-A42D-C972667195C4}"/>
                </a:ext>
              </a:extLst>
            </p:cNvPr>
            <p:cNvSpPr txBox="1"/>
            <p:nvPr/>
          </p:nvSpPr>
          <p:spPr>
            <a:xfrm>
              <a:off x="4899001" y="2584450"/>
              <a:ext cx="20484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Center </a:t>
              </a:r>
              <a:endParaRPr sz="20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4" name="Google Shape;222;p21">
              <a:extLst>
                <a:ext uri="{FF2B5EF4-FFF2-40B4-BE49-F238E27FC236}">
                  <a16:creationId xmlns:a16="http://schemas.microsoft.com/office/drawing/2014/main" id="{BF8B60C4-FDB8-4FE5-A0A1-B0604C83544C}"/>
                </a:ext>
              </a:extLst>
            </p:cNvPr>
            <p:cNvSpPr txBox="1"/>
            <p:nvPr/>
          </p:nvSpPr>
          <p:spPr>
            <a:xfrm>
              <a:off x="4901589" y="2924975"/>
              <a:ext cx="2048400" cy="48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Logo </a:t>
              </a:r>
              <a:r>
                <a:rPr lang="en-US" sz="12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berdiri</a:t>
              </a:r>
              <a:r>
                <a:rPr lang="en-US" sz="12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sendiri</a:t>
              </a:r>
              <a:r>
                <a:rPr lang="en-US" sz="12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tanpa</a:t>
              </a:r>
              <a:r>
                <a:rPr lang="en-US" sz="12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teks</a:t>
              </a:r>
              <a:r>
                <a:rPr lang="en-US" sz="12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disamping</a:t>
              </a:r>
              <a:r>
                <a:rPr lang="en-US" sz="12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12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kanan</a:t>
              </a:r>
              <a:r>
                <a:rPr lang="en-US" sz="1200" dirty="0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 dan </a:t>
              </a:r>
              <a:r>
                <a:rPr lang="en-US" sz="1200" dirty="0" err="1">
                  <a:solidFill>
                    <a:srgbClr val="242424"/>
                  </a:solidFill>
                  <a:latin typeface="Roboto"/>
                  <a:ea typeface="Roboto"/>
                  <a:cs typeface="Roboto"/>
                  <a:sym typeface="Roboto"/>
                </a:rPr>
                <a:t>kiri</a:t>
              </a:r>
              <a:endParaRPr sz="1200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5" name="Google Shape;209;p21">
            <a:extLst>
              <a:ext uri="{FF2B5EF4-FFF2-40B4-BE49-F238E27FC236}">
                <a16:creationId xmlns:a16="http://schemas.microsoft.com/office/drawing/2014/main" id="{9DA2FCA3-EC0A-40F3-96C7-7F2E9C6559E5}"/>
              </a:ext>
            </a:extLst>
          </p:cNvPr>
          <p:cNvSpPr txBox="1"/>
          <p:nvPr/>
        </p:nvSpPr>
        <p:spPr>
          <a:xfrm>
            <a:off x="1642809" y="4636288"/>
            <a:ext cx="5953538" cy="445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“Pada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dasarnya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penempatan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 logo sangat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tergantung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dari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kreatifitas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si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pengguna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 logo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itu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sendiri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 (for </a:t>
            </a:r>
            <a:r>
              <a:rPr lang="en-US" sz="1100" i="1" dirty="0" err="1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bussines</a:t>
            </a:r>
            <a:r>
              <a:rPr lang="en-US" sz="1100" i="1" dirty="0">
                <a:solidFill>
                  <a:srgbClr val="242424"/>
                </a:solidFill>
                <a:latin typeface="Roboto"/>
                <a:ea typeface="Roboto"/>
                <a:cs typeface="Roboto"/>
                <a:sym typeface="Roboto"/>
              </a:rPr>
              <a:t>)”</a:t>
            </a:r>
            <a:endParaRPr sz="1100" i="1" dirty="0">
              <a:solidFill>
                <a:srgbClr val="2424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>
            <a:spLocks noGrp="1"/>
          </p:cNvSpPr>
          <p:nvPr>
            <p:ph type="title"/>
          </p:nvPr>
        </p:nvSpPr>
        <p:spPr>
          <a:xfrm>
            <a:off x="720000" y="3870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Surat - </a:t>
            </a:r>
            <a:r>
              <a:rPr lang="en-US" dirty="0" err="1"/>
              <a:t>Menyurat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B6CA1C-7D85-4570-833B-D8FDBD05C9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35" t="16409" r="22065" b="11672"/>
          <a:stretch/>
        </p:blipFill>
        <p:spPr>
          <a:xfrm>
            <a:off x="4195" y="1073425"/>
            <a:ext cx="4819648" cy="33892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0024AA-F368-4E6F-AED1-96135C94CC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217" t="15442" r="22283" b="12640"/>
          <a:stretch/>
        </p:blipFill>
        <p:spPr>
          <a:xfrm>
            <a:off x="4572000" y="1380339"/>
            <a:ext cx="4530658" cy="31860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3"/>
          <p:cNvSpPr txBox="1">
            <a:spLocks noGrp="1"/>
          </p:cNvSpPr>
          <p:nvPr>
            <p:ph type="title"/>
          </p:nvPr>
        </p:nvSpPr>
        <p:spPr>
          <a:xfrm>
            <a:off x="720000" y="3870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Tujuan</a:t>
            </a:r>
            <a:r>
              <a:rPr lang="en-US" dirty="0"/>
              <a:t> Surat</a:t>
            </a:r>
            <a:endParaRPr dirty="0"/>
          </a:p>
        </p:txBody>
      </p:sp>
      <p:grpSp>
        <p:nvGrpSpPr>
          <p:cNvPr id="298" name="Google Shape;298;p23"/>
          <p:cNvGrpSpPr/>
          <p:nvPr/>
        </p:nvGrpSpPr>
        <p:grpSpPr>
          <a:xfrm>
            <a:off x="4002078" y="3130835"/>
            <a:ext cx="4333800" cy="622415"/>
            <a:chOff x="4002078" y="3130835"/>
            <a:chExt cx="4333800" cy="622415"/>
          </a:xfrm>
        </p:grpSpPr>
        <p:sp>
          <p:nvSpPr>
            <p:cNvPr id="299" name="Google Shape;299;p23"/>
            <p:cNvSpPr txBox="1"/>
            <p:nvPr/>
          </p:nvSpPr>
          <p:spPr>
            <a:xfrm>
              <a:off x="4002078" y="3130835"/>
              <a:ext cx="43338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Rule 2</a:t>
              </a:r>
              <a:endParaRPr sz="2000" b="1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0" name="Google Shape;300;p23"/>
            <p:cNvSpPr txBox="1"/>
            <p:nvPr/>
          </p:nvSpPr>
          <p:spPr>
            <a:xfrm>
              <a:off x="4002078" y="3471442"/>
              <a:ext cx="4333800" cy="2818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Jika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tujuan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surat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perorangan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maka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diawali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dengan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Bapak/Ibu/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Saudara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/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i</a:t>
              </a:r>
              <a:br>
                <a:rPr lang="en-US" sz="1200" dirty="0"/>
              </a:b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1" name="Google Shape;301;p23"/>
          <p:cNvGrpSpPr/>
          <p:nvPr/>
        </p:nvGrpSpPr>
        <p:grpSpPr>
          <a:xfrm>
            <a:off x="6117078" y="1254003"/>
            <a:ext cx="3026922" cy="889540"/>
            <a:chOff x="6117078" y="1412525"/>
            <a:chExt cx="2218800" cy="595250"/>
          </a:xfrm>
        </p:grpSpPr>
        <p:sp>
          <p:nvSpPr>
            <p:cNvPr id="302" name="Google Shape;302;p23"/>
            <p:cNvSpPr txBox="1"/>
            <p:nvPr/>
          </p:nvSpPr>
          <p:spPr>
            <a:xfrm>
              <a:off x="6121578" y="1412525"/>
              <a:ext cx="22143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Rule 4</a:t>
              </a:r>
              <a:endParaRPr sz="2000" b="1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3" name="Google Shape;303;p23"/>
            <p:cNvSpPr txBox="1"/>
            <p:nvPr/>
          </p:nvSpPr>
          <p:spPr>
            <a:xfrm>
              <a:off x="6117078" y="1719896"/>
              <a:ext cx="2218800" cy="2878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Jika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tujuan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surat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adalah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lembaga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atau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jabatan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maka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tidak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mengggunakan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di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tempat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,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tapi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menggunakan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nama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kota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tempat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kedudukan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lembaga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atau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jabatan</a:t>
              </a:r>
              <a:r>
                <a:rPr lang="en-US" sz="10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0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tersebut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.</a:t>
              </a:r>
              <a:br>
                <a:rPr lang="en-US" sz="1200" dirty="0"/>
              </a:b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4" name="Google Shape;304;p23"/>
          <p:cNvGrpSpPr/>
          <p:nvPr/>
        </p:nvGrpSpPr>
        <p:grpSpPr>
          <a:xfrm>
            <a:off x="5293578" y="2347771"/>
            <a:ext cx="3750125" cy="783064"/>
            <a:chOff x="5293578" y="2268260"/>
            <a:chExt cx="3042300" cy="737858"/>
          </a:xfrm>
        </p:grpSpPr>
        <p:sp>
          <p:nvSpPr>
            <p:cNvPr id="305" name="Google Shape;305;p23"/>
            <p:cNvSpPr txBox="1"/>
            <p:nvPr/>
          </p:nvSpPr>
          <p:spPr>
            <a:xfrm>
              <a:off x="5293578" y="2268260"/>
              <a:ext cx="30423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Rule 3</a:t>
              </a:r>
              <a:endParaRPr sz="2000" b="1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6" name="Google Shape;306;p23"/>
            <p:cNvSpPr txBox="1"/>
            <p:nvPr/>
          </p:nvSpPr>
          <p:spPr>
            <a:xfrm>
              <a:off x="5293578" y="2485564"/>
              <a:ext cx="3042300" cy="520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Jika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tujuan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surat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adalah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lembaga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atau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jabatan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maka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tidak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perlu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diawali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Bapak/Ibu/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Saudara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/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i</a:t>
              </a: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7" name="Google Shape;307;p23"/>
          <p:cNvGrpSpPr/>
          <p:nvPr/>
        </p:nvGrpSpPr>
        <p:grpSpPr>
          <a:xfrm>
            <a:off x="3288078" y="3945525"/>
            <a:ext cx="5047800" cy="592895"/>
            <a:chOff x="3288078" y="3945525"/>
            <a:chExt cx="5047800" cy="592895"/>
          </a:xfrm>
        </p:grpSpPr>
        <p:sp>
          <p:nvSpPr>
            <p:cNvPr id="308" name="Google Shape;308;p23"/>
            <p:cNvSpPr txBox="1"/>
            <p:nvPr/>
          </p:nvSpPr>
          <p:spPr>
            <a:xfrm>
              <a:off x="3288078" y="3945525"/>
              <a:ext cx="50478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Rule 1</a:t>
              </a:r>
              <a:endParaRPr sz="2000" b="1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09" name="Google Shape;309;p23"/>
            <p:cNvSpPr txBox="1"/>
            <p:nvPr/>
          </p:nvSpPr>
          <p:spPr>
            <a:xfrm>
              <a:off x="3288078" y="4167020"/>
              <a:ext cx="5047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Tujuan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surat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tidak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perlu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diawali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dengan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Kepada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,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tapi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langsung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 </a:t>
              </a:r>
              <a:r>
                <a:rPr lang="en-US" sz="1200" b="0" i="0" dirty="0" err="1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Yth</a:t>
              </a:r>
              <a:r>
                <a:rPr lang="en-US" sz="1200" b="0" i="0" dirty="0">
                  <a:solidFill>
                    <a:srgbClr val="323232"/>
                  </a:solidFill>
                  <a:effectLst/>
                  <a:latin typeface="Arial" panose="020B0604020202020204" pitchFamily="34" charset="0"/>
                </a:rPr>
                <a:t>.</a:t>
              </a:r>
              <a:br>
                <a:rPr lang="en-US" sz="1200" dirty="0"/>
              </a:b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10" name="Google Shape;310;p23"/>
          <p:cNvGrpSpPr/>
          <p:nvPr/>
        </p:nvGrpSpPr>
        <p:grpSpPr>
          <a:xfrm>
            <a:off x="795910" y="1634704"/>
            <a:ext cx="2280823" cy="2485762"/>
            <a:chOff x="795902" y="2116568"/>
            <a:chExt cx="1838632" cy="2003839"/>
          </a:xfrm>
        </p:grpSpPr>
        <p:sp>
          <p:nvSpPr>
            <p:cNvPr id="311" name="Google Shape;311;p23"/>
            <p:cNvSpPr/>
            <p:nvPr/>
          </p:nvSpPr>
          <p:spPr>
            <a:xfrm>
              <a:off x="795902" y="3900178"/>
              <a:ext cx="129823" cy="220229"/>
            </a:xfrm>
            <a:custGeom>
              <a:avLst/>
              <a:gdLst/>
              <a:ahLst/>
              <a:cxnLst/>
              <a:rect l="l" t="t" r="r" b="b"/>
              <a:pathLst>
                <a:path w="787" h="1335" extrusionOk="0">
                  <a:moveTo>
                    <a:pt x="349" y="515"/>
                  </a:moveTo>
                  <a:cubicBezTo>
                    <a:pt x="390" y="515"/>
                    <a:pt x="435" y="542"/>
                    <a:pt x="453" y="596"/>
                  </a:cubicBezTo>
                  <a:cubicBezTo>
                    <a:pt x="477" y="643"/>
                    <a:pt x="453" y="691"/>
                    <a:pt x="381" y="738"/>
                  </a:cubicBezTo>
                  <a:cubicBezTo>
                    <a:pt x="370" y="744"/>
                    <a:pt x="356" y="747"/>
                    <a:pt x="342" y="747"/>
                  </a:cubicBezTo>
                  <a:cubicBezTo>
                    <a:pt x="301" y="747"/>
                    <a:pt x="256" y="721"/>
                    <a:pt x="239" y="667"/>
                  </a:cubicBezTo>
                  <a:cubicBezTo>
                    <a:pt x="239" y="619"/>
                    <a:pt x="262" y="548"/>
                    <a:pt x="310" y="524"/>
                  </a:cubicBezTo>
                  <a:cubicBezTo>
                    <a:pt x="322" y="518"/>
                    <a:pt x="335" y="515"/>
                    <a:pt x="349" y="515"/>
                  </a:cubicBezTo>
                  <a:close/>
                  <a:moveTo>
                    <a:pt x="334" y="0"/>
                  </a:moveTo>
                  <a:lnTo>
                    <a:pt x="24" y="500"/>
                  </a:lnTo>
                  <a:cubicBezTo>
                    <a:pt x="24" y="500"/>
                    <a:pt x="215" y="929"/>
                    <a:pt x="0" y="1334"/>
                  </a:cubicBezTo>
                  <a:cubicBezTo>
                    <a:pt x="0" y="1334"/>
                    <a:pt x="1" y="1335"/>
                    <a:pt x="1" y="1335"/>
                  </a:cubicBezTo>
                  <a:cubicBezTo>
                    <a:pt x="14" y="1335"/>
                    <a:pt x="249" y="949"/>
                    <a:pt x="620" y="834"/>
                  </a:cubicBezTo>
                  <a:lnTo>
                    <a:pt x="786" y="167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909888" y="2230560"/>
              <a:ext cx="1622536" cy="1602972"/>
            </a:xfrm>
            <a:custGeom>
              <a:avLst/>
              <a:gdLst/>
              <a:ahLst/>
              <a:cxnLst/>
              <a:rect l="l" t="t" r="r" b="b"/>
              <a:pathLst>
                <a:path w="9836" h="9717" extrusionOk="0">
                  <a:moveTo>
                    <a:pt x="9835" y="0"/>
                  </a:moveTo>
                  <a:cubicBezTo>
                    <a:pt x="9789" y="38"/>
                    <a:pt x="9743" y="76"/>
                    <a:pt x="9697" y="114"/>
                  </a:cubicBezTo>
                  <a:lnTo>
                    <a:pt x="9697" y="114"/>
                  </a:lnTo>
                  <a:cubicBezTo>
                    <a:pt x="9748" y="75"/>
                    <a:pt x="9795" y="37"/>
                    <a:pt x="9835" y="0"/>
                  </a:cubicBezTo>
                  <a:close/>
                  <a:moveTo>
                    <a:pt x="9697" y="114"/>
                  </a:moveTo>
                  <a:lnTo>
                    <a:pt x="9697" y="114"/>
                  </a:lnTo>
                  <a:cubicBezTo>
                    <a:pt x="9352" y="371"/>
                    <a:pt x="8789" y="650"/>
                    <a:pt x="8478" y="857"/>
                  </a:cubicBezTo>
                  <a:cubicBezTo>
                    <a:pt x="7502" y="1477"/>
                    <a:pt x="6311" y="2048"/>
                    <a:pt x="4644" y="3406"/>
                  </a:cubicBezTo>
                  <a:cubicBezTo>
                    <a:pt x="3358" y="4477"/>
                    <a:pt x="1667" y="6668"/>
                    <a:pt x="238" y="9192"/>
                  </a:cubicBezTo>
                  <a:lnTo>
                    <a:pt x="0" y="9645"/>
                  </a:lnTo>
                  <a:lnTo>
                    <a:pt x="262" y="9716"/>
                  </a:lnTo>
                  <a:lnTo>
                    <a:pt x="405" y="9359"/>
                  </a:lnTo>
                  <a:cubicBezTo>
                    <a:pt x="1191" y="8002"/>
                    <a:pt x="3239" y="4406"/>
                    <a:pt x="7049" y="1977"/>
                  </a:cubicBezTo>
                  <a:cubicBezTo>
                    <a:pt x="7049" y="1977"/>
                    <a:pt x="8362" y="1198"/>
                    <a:pt x="9697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866669" y="2116568"/>
              <a:ext cx="1728605" cy="1638440"/>
            </a:xfrm>
            <a:custGeom>
              <a:avLst/>
              <a:gdLst/>
              <a:ahLst/>
              <a:cxnLst/>
              <a:rect l="l" t="t" r="r" b="b"/>
              <a:pathLst>
                <a:path w="10479" h="9932" extrusionOk="0">
                  <a:moveTo>
                    <a:pt x="9597" y="0"/>
                  </a:moveTo>
                  <a:lnTo>
                    <a:pt x="9597" y="0"/>
                  </a:lnTo>
                  <a:cubicBezTo>
                    <a:pt x="8288" y="120"/>
                    <a:pt x="7073" y="763"/>
                    <a:pt x="7073" y="763"/>
                  </a:cubicBezTo>
                  <a:cubicBezTo>
                    <a:pt x="6597" y="1334"/>
                    <a:pt x="6192" y="2263"/>
                    <a:pt x="6192" y="2263"/>
                  </a:cubicBezTo>
                  <a:cubicBezTo>
                    <a:pt x="6192" y="1810"/>
                    <a:pt x="6478" y="1096"/>
                    <a:pt x="6478" y="1096"/>
                  </a:cubicBezTo>
                  <a:lnTo>
                    <a:pt x="6478" y="1096"/>
                  </a:lnTo>
                  <a:cubicBezTo>
                    <a:pt x="6240" y="1215"/>
                    <a:pt x="5382" y="1691"/>
                    <a:pt x="5382" y="1691"/>
                  </a:cubicBezTo>
                  <a:cubicBezTo>
                    <a:pt x="4954" y="2049"/>
                    <a:pt x="4811" y="2977"/>
                    <a:pt x="4811" y="2977"/>
                  </a:cubicBezTo>
                  <a:cubicBezTo>
                    <a:pt x="4715" y="2620"/>
                    <a:pt x="5025" y="1906"/>
                    <a:pt x="5025" y="1906"/>
                  </a:cubicBezTo>
                  <a:lnTo>
                    <a:pt x="5025" y="1906"/>
                  </a:lnTo>
                  <a:cubicBezTo>
                    <a:pt x="3810" y="2620"/>
                    <a:pt x="2905" y="3835"/>
                    <a:pt x="2905" y="3835"/>
                  </a:cubicBezTo>
                  <a:cubicBezTo>
                    <a:pt x="2372" y="4901"/>
                    <a:pt x="2699" y="5776"/>
                    <a:pt x="2653" y="5776"/>
                  </a:cubicBezTo>
                  <a:cubicBezTo>
                    <a:pt x="2648" y="5776"/>
                    <a:pt x="2637" y="5765"/>
                    <a:pt x="2620" y="5740"/>
                  </a:cubicBezTo>
                  <a:cubicBezTo>
                    <a:pt x="2429" y="5502"/>
                    <a:pt x="2453" y="4692"/>
                    <a:pt x="2453" y="4692"/>
                  </a:cubicBezTo>
                  <a:lnTo>
                    <a:pt x="2453" y="4692"/>
                  </a:lnTo>
                  <a:cubicBezTo>
                    <a:pt x="1191" y="5954"/>
                    <a:pt x="1024" y="6526"/>
                    <a:pt x="1024" y="6526"/>
                  </a:cubicBezTo>
                  <a:cubicBezTo>
                    <a:pt x="834" y="7050"/>
                    <a:pt x="619" y="8455"/>
                    <a:pt x="619" y="8455"/>
                  </a:cubicBezTo>
                  <a:cubicBezTo>
                    <a:pt x="500" y="8336"/>
                    <a:pt x="619" y="7597"/>
                    <a:pt x="619" y="7597"/>
                  </a:cubicBezTo>
                  <a:lnTo>
                    <a:pt x="619" y="7597"/>
                  </a:lnTo>
                  <a:cubicBezTo>
                    <a:pt x="310" y="8240"/>
                    <a:pt x="476" y="8859"/>
                    <a:pt x="476" y="8859"/>
                  </a:cubicBezTo>
                  <a:cubicBezTo>
                    <a:pt x="310" y="8812"/>
                    <a:pt x="286" y="7883"/>
                    <a:pt x="286" y="7883"/>
                  </a:cubicBezTo>
                  <a:cubicBezTo>
                    <a:pt x="0" y="8931"/>
                    <a:pt x="24" y="9693"/>
                    <a:pt x="143" y="9931"/>
                  </a:cubicBezTo>
                  <a:lnTo>
                    <a:pt x="310" y="9931"/>
                  </a:lnTo>
                  <a:cubicBezTo>
                    <a:pt x="786" y="8931"/>
                    <a:pt x="3167" y="5240"/>
                    <a:pt x="4644" y="4097"/>
                  </a:cubicBezTo>
                  <a:cubicBezTo>
                    <a:pt x="6144" y="2906"/>
                    <a:pt x="7335" y="2215"/>
                    <a:pt x="8335" y="1715"/>
                  </a:cubicBezTo>
                  <a:cubicBezTo>
                    <a:pt x="8692" y="1548"/>
                    <a:pt x="9026" y="1310"/>
                    <a:pt x="9335" y="1072"/>
                  </a:cubicBezTo>
                  <a:cubicBezTo>
                    <a:pt x="9716" y="763"/>
                    <a:pt x="10121" y="429"/>
                    <a:pt x="10478" y="120"/>
                  </a:cubicBezTo>
                  <a:lnTo>
                    <a:pt x="10478" y="120"/>
                  </a:lnTo>
                  <a:lnTo>
                    <a:pt x="9454" y="763"/>
                  </a:lnTo>
                  <a:lnTo>
                    <a:pt x="9454" y="763"/>
                  </a:lnTo>
                  <a:lnTo>
                    <a:pt x="9907" y="72"/>
                  </a:lnTo>
                  <a:lnTo>
                    <a:pt x="9050" y="953"/>
                  </a:lnTo>
                  <a:lnTo>
                    <a:pt x="95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1004080" y="2199051"/>
              <a:ext cx="1630454" cy="1563710"/>
            </a:xfrm>
            <a:custGeom>
              <a:avLst/>
              <a:gdLst/>
              <a:ahLst/>
              <a:cxnLst/>
              <a:rect l="l" t="t" r="r" b="b"/>
              <a:pathLst>
                <a:path w="9884" h="9479" extrusionOk="0">
                  <a:moveTo>
                    <a:pt x="9645" y="1"/>
                  </a:moveTo>
                  <a:cubicBezTo>
                    <a:pt x="9645" y="1"/>
                    <a:pt x="9122" y="477"/>
                    <a:pt x="8502" y="953"/>
                  </a:cubicBezTo>
                  <a:cubicBezTo>
                    <a:pt x="7526" y="1739"/>
                    <a:pt x="6550" y="2382"/>
                    <a:pt x="6550" y="2382"/>
                  </a:cubicBezTo>
                  <a:cubicBezTo>
                    <a:pt x="2787" y="4621"/>
                    <a:pt x="667" y="8217"/>
                    <a:pt x="1" y="9479"/>
                  </a:cubicBezTo>
                  <a:lnTo>
                    <a:pt x="358" y="9479"/>
                  </a:lnTo>
                  <a:cubicBezTo>
                    <a:pt x="453" y="9360"/>
                    <a:pt x="667" y="9288"/>
                    <a:pt x="1477" y="9050"/>
                  </a:cubicBezTo>
                  <a:cubicBezTo>
                    <a:pt x="2525" y="8764"/>
                    <a:pt x="3120" y="8121"/>
                    <a:pt x="3120" y="8121"/>
                  </a:cubicBezTo>
                  <a:lnTo>
                    <a:pt x="3120" y="8121"/>
                  </a:lnTo>
                  <a:cubicBezTo>
                    <a:pt x="3120" y="8121"/>
                    <a:pt x="2281" y="8604"/>
                    <a:pt x="1823" y="8604"/>
                  </a:cubicBezTo>
                  <a:cubicBezTo>
                    <a:pt x="1794" y="8604"/>
                    <a:pt x="1765" y="8602"/>
                    <a:pt x="1739" y="8598"/>
                  </a:cubicBezTo>
                  <a:cubicBezTo>
                    <a:pt x="1686" y="8592"/>
                    <a:pt x="1629" y="8589"/>
                    <a:pt x="1572" y="8589"/>
                  </a:cubicBezTo>
                  <a:cubicBezTo>
                    <a:pt x="1171" y="8589"/>
                    <a:pt x="715" y="8717"/>
                    <a:pt x="715" y="8717"/>
                  </a:cubicBezTo>
                  <a:cubicBezTo>
                    <a:pt x="715" y="8717"/>
                    <a:pt x="453" y="8598"/>
                    <a:pt x="1596" y="8455"/>
                  </a:cubicBezTo>
                  <a:cubicBezTo>
                    <a:pt x="2739" y="8288"/>
                    <a:pt x="4573" y="7026"/>
                    <a:pt x="4573" y="7026"/>
                  </a:cubicBezTo>
                  <a:lnTo>
                    <a:pt x="4573" y="7026"/>
                  </a:lnTo>
                  <a:cubicBezTo>
                    <a:pt x="4573" y="7026"/>
                    <a:pt x="3957" y="7293"/>
                    <a:pt x="3602" y="7293"/>
                  </a:cubicBezTo>
                  <a:cubicBezTo>
                    <a:pt x="3575" y="7293"/>
                    <a:pt x="3549" y="7291"/>
                    <a:pt x="3525" y="7288"/>
                  </a:cubicBezTo>
                  <a:cubicBezTo>
                    <a:pt x="3414" y="7280"/>
                    <a:pt x="3253" y="7277"/>
                    <a:pt x="3087" y="7277"/>
                  </a:cubicBezTo>
                  <a:cubicBezTo>
                    <a:pt x="2755" y="7277"/>
                    <a:pt x="2406" y="7288"/>
                    <a:pt x="2406" y="7288"/>
                  </a:cubicBezTo>
                  <a:cubicBezTo>
                    <a:pt x="2930" y="7169"/>
                    <a:pt x="3430" y="7240"/>
                    <a:pt x="4240" y="6931"/>
                  </a:cubicBezTo>
                  <a:cubicBezTo>
                    <a:pt x="4934" y="6686"/>
                    <a:pt x="5015" y="6668"/>
                    <a:pt x="5024" y="6668"/>
                  </a:cubicBezTo>
                  <a:cubicBezTo>
                    <a:pt x="5026" y="6668"/>
                    <a:pt x="5025" y="6669"/>
                    <a:pt x="5025" y="6669"/>
                  </a:cubicBezTo>
                  <a:cubicBezTo>
                    <a:pt x="5954" y="6383"/>
                    <a:pt x="6335" y="5430"/>
                    <a:pt x="6335" y="5430"/>
                  </a:cubicBezTo>
                  <a:lnTo>
                    <a:pt x="6335" y="5430"/>
                  </a:lnTo>
                  <a:cubicBezTo>
                    <a:pt x="6221" y="5463"/>
                    <a:pt x="5619" y="5540"/>
                    <a:pt x="5089" y="5540"/>
                  </a:cubicBezTo>
                  <a:cubicBezTo>
                    <a:pt x="4843" y="5540"/>
                    <a:pt x="4612" y="5523"/>
                    <a:pt x="4454" y="5478"/>
                  </a:cubicBezTo>
                  <a:cubicBezTo>
                    <a:pt x="4287" y="5430"/>
                    <a:pt x="4078" y="5414"/>
                    <a:pt x="3874" y="5414"/>
                  </a:cubicBezTo>
                  <a:cubicBezTo>
                    <a:pt x="3464" y="5414"/>
                    <a:pt x="3073" y="5478"/>
                    <a:pt x="3073" y="5478"/>
                  </a:cubicBezTo>
                  <a:cubicBezTo>
                    <a:pt x="3497" y="5341"/>
                    <a:pt x="3751" y="5308"/>
                    <a:pt x="3924" y="5308"/>
                  </a:cubicBezTo>
                  <a:cubicBezTo>
                    <a:pt x="4082" y="5308"/>
                    <a:pt x="4173" y="5335"/>
                    <a:pt x="4263" y="5335"/>
                  </a:cubicBezTo>
                  <a:cubicBezTo>
                    <a:pt x="4286" y="5335"/>
                    <a:pt x="4313" y="5335"/>
                    <a:pt x="4345" y="5335"/>
                  </a:cubicBezTo>
                  <a:cubicBezTo>
                    <a:pt x="4615" y="5335"/>
                    <a:pt x="5232" y="5316"/>
                    <a:pt x="6383" y="4954"/>
                  </a:cubicBezTo>
                  <a:cubicBezTo>
                    <a:pt x="7669" y="4502"/>
                    <a:pt x="8026" y="3954"/>
                    <a:pt x="8026" y="3954"/>
                  </a:cubicBezTo>
                  <a:lnTo>
                    <a:pt x="8026" y="3954"/>
                  </a:lnTo>
                  <a:lnTo>
                    <a:pt x="7169" y="4073"/>
                  </a:lnTo>
                  <a:cubicBezTo>
                    <a:pt x="7716" y="3978"/>
                    <a:pt x="8359" y="3597"/>
                    <a:pt x="8360" y="3597"/>
                  </a:cubicBezTo>
                  <a:lnTo>
                    <a:pt x="8360" y="3597"/>
                  </a:lnTo>
                  <a:cubicBezTo>
                    <a:pt x="7955" y="3716"/>
                    <a:pt x="7359" y="3739"/>
                    <a:pt x="7359" y="3739"/>
                  </a:cubicBezTo>
                  <a:cubicBezTo>
                    <a:pt x="8074" y="3597"/>
                    <a:pt x="8479" y="3358"/>
                    <a:pt x="8479" y="3358"/>
                  </a:cubicBezTo>
                  <a:cubicBezTo>
                    <a:pt x="9122" y="2858"/>
                    <a:pt x="9312" y="2120"/>
                    <a:pt x="9312" y="2120"/>
                  </a:cubicBezTo>
                  <a:lnTo>
                    <a:pt x="9312" y="2120"/>
                  </a:lnTo>
                  <a:cubicBezTo>
                    <a:pt x="8836" y="2287"/>
                    <a:pt x="8407" y="2328"/>
                    <a:pt x="8098" y="2328"/>
                  </a:cubicBezTo>
                  <a:cubicBezTo>
                    <a:pt x="7788" y="2328"/>
                    <a:pt x="7597" y="2287"/>
                    <a:pt x="7597" y="2287"/>
                  </a:cubicBezTo>
                  <a:cubicBezTo>
                    <a:pt x="8907" y="2191"/>
                    <a:pt x="9288" y="1882"/>
                    <a:pt x="9455" y="1787"/>
                  </a:cubicBezTo>
                  <a:cubicBezTo>
                    <a:pt x="9645" y="1691"/>
                    <a:pt x="9717" y="1382"/>
                    <a:pt x="9717" y="1382"/>
                  </a:cubicBezTo>
                  <a:lnTo>
                    <a:pt x="9717" y="1382"/>
                  </a:lnTo>
                  <a:cubicBezTo>
                    <a:pt x="9074" y="1620"/>
                    <a:pt x="8312" y="1644"/>
                    <a:pt x="8312" y="1644"/>
                  </a:cubicBezTo>
                  <a:cubicBezTo>
                    <a:pt x="9122" y="1525"/>
                    <a:pt x="9812" y="1096"/>
                    <a:pt x="9812" y="1096"/>
                  </a:cubicBezTo>
                  <a:lnTo>
                    <a:pt x="9812" y="691"/>
                  </a:lnTo>
                  <a:cubicBezTo>
                    <a:pt x="9503" y="858"/>
                    <a:pt x="8955" y="1025"/>
                    <a:pt x="8955" y="1025"/>
                  </a:cubicBezTo>
                  <a:lnTo>
                    <a:pt x="9812" y="453"/>
                  </a:lnTo>
                  <a:cubicBezTo>
                    <a:pt x="9884" y="191"/>
                    <a:pt x="9645" y="1"/>
                    <a:pt x="9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854792" y="3833367"/>
              <a:ext cx="98480" cy="74729"/>
            </a:xfrm>
            <a:custGeom>
              <a:avLst/>
              <a:gdLst/>
              <a:ahLst/>
              <a:cxnLst/>
              <a:rect l="l" t="t" r="r" b="b"/>
              <a:pathLst>
                <a:path w="597" h="453" extrusionOk="0">
                  <a:moveTo>
                    <a:pt x="96" y="0"/>
                  </a:moveTo>
                  <a:lnTo>
                    <a:pt x="1" y="238"/>
                  </a:lnTo>
                  <a:lnTo>
                    <a:pt x="501" y="453"/>
                  </a:lnTo>
                  <a:lnTo>
                    <a:pt x="596" y="215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23"/>
          <p:cNvGrpSpPr/>
          <p:nvPr/>
        </p:nvGrpSpPr>
        <p:grpSpPr>
          <a:xfrm>
            <a:off x="854792" y="1056575"/>
            <a:ext cx="5421656" cy="3317500"/>
            <a:chOff x="854792" y="1056575"/>
            <a:chExt cx="5421656" cy="3317500"/>
          </a:xfrm>
        </p:grpSpPr>
        <p:sp>
          <p:nvSpPr>
            <p:cNvPr id="317" name="Google Shape;317;p23"/>
            <p:cNvSpPr/>
            <p:nvPr/>
          </p:nvSpPr>
          <p:spPr>
            <a:xfrm>
              <a:off x="2526323" y="1056575"/>
              <a:ext cx="3750125" cy="3317500"/>
            </a:xfrm>
            <a:custGeom>
              <a:avLst/>
              <a:gdLst/>
              <a:ahLst/>
              <a:cxnLst/>
              <a:rect l="l" t="t" r="r" b="b"/>
              <a:pathLst>
                <a:path w="150005" h="132700" extrusionOk="0">
                  <a:moveTo>
                    <a:pt x="126" y="103134"/>
                  </a:moveTo>
                  <a:cubicBezTo>
                    <a:pt x="1813" y="102987"/>
                    <a:pt x="7423" y="102217"/>
                    <a:pt x="10246" y="102254"/>
                  </a:cubicBezTo>
                  <a:cubicBezTo>
                    <a:pt x="13069" y="102291"/>
                    <a:pt x="15049" y="102658"/>
                    <a:pt x="17065" y="103354"/>
                  </a:cubicBezTo>
                  <a:cubicBezTo>
                    <a:pt x="19082" y="104051"/>
                    <a:pt x="20658" y="105077"/>
                    <a:pt x="22345" y="106433"/>
                  </a:cubicBezTo>
                  <a:cubicBezTo>
                    <a:pt x="24032" y="107790"/>
                    <a:pt x="26048" y="109770"/>
                    <a:pt x="27185" y="111493"/>
                  </a:cubicBezTo>
                  <a:cubicBezTo>
                    <a:pt x="28322" y="113216"/>
                    <a:pt x="28847" y="114953"/>
                    <a:pt x="29165" y="116773"/>
                  </a:cubicBezTo>
                  <a:cubicBezTo>
                    <a:pt x="29483" y="118593"/>
                    <a:pt x="29576" y="120534"/>
                    <a:pt x="29095" y="122413"/>
                  </a:cubicBezTo>
                  <a:cubicBezTo>
                    <a:pt x="28614" y="124292"/>
                    <a:pt x="27565" y="126482"/>
                    <a:pt x="26278" y="128047"/>
                  </a:cubicBezTo>
                  <a:cubicBezTo>
                    <a:pt x="24991" y="129612"/>
                    <a:pt x="23409" y="131038"/>
                    <a:pt x="21374" y="131803"/>
                  </a:cubicBezTo>
                  <a:cubicBezTo>
                    <a:pt x="19339" y="132568"/>
                    <a:pt x="16429" y="132835"/>
                    <a:pt x="14070" y="132637"/>
                  </a:cubicBezTo>
                  <a:cubicBezTo>
                    <a:pt x="11711" y="132439"/>
                    <a:pt x="9261" y="131701"/>
                    <a:pt x="7219" y="130613"/>
                  </a:cubicBezTo>
                  <a:cubicBezTo>
                    <a:pt x="5177" y="129525"/>
                    <a:pt x="3018" y="128100"/>
                    <a:pt x="1817" y="126111"/>
                  </a:cubicBezTo>
                  <a:cubicBezTo>
                    <a:pt x="617" y="124123"/>
                    <a:pt x="129" y="121158"/>
                    <a:pt x="16" y="118682"/>
                  </a:cubicBezTo>
                  <a:cubicBezTo>
                    <a:pt x="-96" y="116206"/>
                    <a:pt x="392" y="113355"/>
                    <a:pt x="1142" y="111254"/>
                  </a:cubicBezTo>
                  <a:cubicBezTo>
                    <a:pt x="1892" y="109153"/>
                    <a:pt x="2942" y="107578"/>
                    <a:pt x="4518" y="106077"/>
                  </a:cubicBezTo>
                  <a:cubicBezTo>
                    <a:pt x="6094" y="104576"/>
                    <a:pt x="7407" y="103376"/>
                    <a:pt x="10596" y="102250"/>
                  </a:cubicBezTo>
                  <a:cubicBezTo>
                    <a:pt x="13785" y="101125"/>
                    <a:pt x="19600" y="100787"/>
                    <a:pt x="23652" y="99324"/>
                  </a:cubicBezTo>
                  <a:cubicBezTo>
                    <a:pt x="27704" y="97861"/>
                    <a:pt x="31738" y="96233"/>
                    <a:pt x="34906" y="93471"/>
                  </a:cubicBezTo>
                  <a:cubicBezTo>
                    <a:pt x="38074" y="90709"/>
                    <a:pt x="41210" y="85998"/>
                    <a:pt x="42658" y="82751"/>
                  </a:cubicBezTo>
                  <a:cubicBezTo>
                    <a:pt x="44107" y="79504"/>
                    <a:pt x="43962" y="76682"/>
                    <a:pt x="43597" y="73987"/>
                  </a:cubicBezTo>
                  <a:cubicBezTo>
                    <a:pt x="43232" y="71292"/>
                    <a:pt x="41980" y="68388"/>
                    <a:pt x="40467" y="66579"/>
                  </a:cubicBezTo>
                  <a:cubicBezTo>
                    <a:pt x="38954" y="64771"/>
                    <a:pt x="36868" y="63571"/>
                    <a:pt x="34520" y="63136"/>
                  </a:cubicBezTo>
                  <a:cubicBezTo>
                    <a:pt x="32173" y="62701"/>
                    <a:pt x="28660" y="62841"/>
                    <a:pt x="26382" y="63971"/>
                  </a:cubicBezTo>
                  <a:cubicBezTo>
                    <a:pt x="24104" y="65101"/>
                    <a:pt x="21895" y="67623"/>
                    <a:pt x="20852" y="69918"/>
                  </a:cubicBezTo>
                  <a:cubicBezTo>
                    <a:pt x="19809" y="72213"/>
                    <a:pt x="19479" y="75326"/>
                    <a:pt x="20122" y="77743"/>
                  </a:cubicBezTo>
                  <a:cubicBezTo>
                    <a:pt x="20765" y="80160"/>
                    <a:pt x="22556" y="82926"/>
                    <a:pt x="24712" y="84421"/>
                  </a:cubicBezTo>
                  <a:cubicBezTo>
                    <a:pt x="26868" y="85917"/>
                    <a:pt x="30159" y="86708"/>
                    <a:pt x="33059" y="86716"/>
                  </a:cubicBezTo>
                  <a:cubicBezTo>
                    <a:pt x="35959" y="86724"/>
                    <a:pt x="39551" y="86117"/>
                    <a:pt x="42110" y="84467"/>
                  </a:cubicBezTo>
                  <a:cubicBezTo>
                    <a:pt x="44669" y="82817"/>
                    <a:pt x="46610" y="79496"/>
                    <a:pt x="48412" y="76814"/>
                  </a:cubicBezTo>
                  <a:cubicBezTo>
                    <a:pt x="50214" y="74132"/>
                    <a:pt x="51438" y="70846"/>
                    <a:pt x="52923" y="68376"/>
                  </a:cubicBezTo>
                  <a:cubicBezTo>
                    <a:pt x="54408" y="65906"/>
                    <a:pt x="55490" y="64196"/>
                    <a:pt x="57323" y="61996"/>
                  </a:cubicBezTo>
                  <a:cubicBezTo>
                    <a:pt x="59156" y="59796"/>
                    <a:pt x="61980" y="56900"/>
                    <a:pt x="63923" y="55177"/>
                  </a:cubicBezTo>
                  <a:cubicBezTo>
                    <a:pt x="65866" y="53454"/>
                    <a:pt x="67039" y="52610"/>
                    <a:pt x="68982" y="51657"/>
                  </a:cubicBezTo>
                  <a:cubicBezTo>
                    <a:pt x="70925" y="50704"/>
                    <a:pt x="72869" y="49785"/>
                    <a:pt x="75582" y="49457"/>
                  </a:cubicBezTo>
                  <a:cubicBezTo>
                    <a:pt x="78295" y="49129"/>
                    <a:pt x="82745" y="49443"/>
                    <a:pt x="85262" y="49691"/>
                  </a:cubicBezTo>
                  <a:cubicBezTo>
                    <a:pt x="87780" y="49939"/>
                    <a:pt x="88983" y="50248"/>
                    <a:pt x="90687" y="50943"/>
                  </a:cubicBezTo>
                  <a:cubicBezTo>
                    <a:pt x="92391" y="51639"/>
                    <a:pt x="94166" y="52741"/>
                    <a:pt x="95486" y="53864"/>
                  </a:cubicBezTo>
                  <a:cubicBezTo>
                    <a:pt x="96806" y="54987"/>
                    <a:pt x="97901" y="56445"/>
                    <a:pt x="98609" y="57681"/>
                  </a:cubicBezTo>
                  <a:cubicBezTo>
                    <a:pt x="99317" y="58917"/>
                    <a:pt x="99622" y="59781"/>
                    <a:pt x="99735" y="61282"/>
                  </a:cubicBezTo>
                  <a:cubicBezTo>
                    <a:pt x="99848" y="62783"/>
                    <a:pt x="99660" y="65184"/>
                    <a:pt x="99285" y="66685"/>
                  </a:cubicBezTo>
                  <a:cubicBezTo>
                    <a:pt x="98910" y="68186"/>
                    <a:pt x="98488" y="69115"/>
                    <a:pt x="97484" y="70286"/>
                  </a:cubicBezTo>
                  <a:cubicBezTo>
                    <a:pt x="96480" y="71457"/>
                    <a:pt x="94949" y="72846"/>
                    <a:pt x="93261" y="73709"/>
                  </a:cubicBezTo>
                  <a:cubicBezTo>
                    <a:pt x="91573" y="74572"/>
                    <a:pt x="89389" y="75358"/>
                    <a:pt x="87354" y="75463"/>
                  </a:cubicBezTo>
                  <a:cubicBezTo>
                    <a:pt x="85319" y="75568"/>
                    <a:pt x="82757" y="75156"/>
                    <a:pt x="81052" y="74338"/>
                  </a:cubicBezTo>
                  <a:cubicBezTo>
                    <a:pt x="79347" y="73521"/>
                    <a:pt x="78097" y="72280"/>
                    <a:pt x="77123" y="70558"/>
                  </a:cubicBezTo>
                  <a:cubicBezTo>
                    <a:pt x="76150" y="68836"/>
                    <a:pt x="75373" y="66281"/>
                    <a:pt x="75211" y="64006"/>
                  </a:cubicBezTo>
                  <a:cubicBezTo>
                    <a:pt x="75049" y="61732"/>
                    <a:pt x="75538" y="59263"/>
                    <a:pt x="76150" y="56911"/>
                  </a:cubicBezTo>
                  <a:cubicBezTo>
                    <a:pt x="76762" y="54560"/>
                    <a:pt x="77730" y="51799"/>
                    <a:pt x="78882" y="49897"/>
                  </a:cubicBezTo>
                  <a:cubicBezTo>
                    <a:pt x="80034" y="47995"/>
                    <a:pt x="81191" y="46560"/>
                    <a:pt x="83061" y="45497"/>
                  </a:cubicBezTo>
                  <a:cubicBezTo>
                    <a:pt x="84931" y="44434"/>
                    <a:pt x="86875" y="44104"/>
                    <a:pt x="90101" y="43517"/>
                  </a:cubicBezTo>
                  <a:cubicBezTo>
                    <a:pt x="93328" y="42930"/>
                    <a:pt x="98526" y="42543"/>
                    <a:pt x="102420" y="41977"/>
                  </a:cubicBezTo>
                  <a:cubicBezTo>
                    <a:pt x="106314" y="41411"/>
                    <a:pt x="110387" y="41032"/>
                    <a:pt x="113466" y="40123"/>
                  </a:cubicBezTo>
                  <a:cubicBezTo>
                    <a:pt x="116545" y="39214"/>
                    <a:pt x="118734" y="38513"/>
                    <a:pt x="120894" y="36521"/>
                  </a:cubicBezTo>
                  <a:cubicBezTo>
                    <a:pt x="123054" y="34529"/>
                    <a:pt x="125312" y="30675"/>
                    <a:pt x="126425" y="28170"/>
                  </a:cubicBezTo>
                  <a:cubicBezTo>
                    <a:pt x="127538" y="25665"/>
                    <a:pt x="127747" y="23771"/>
                    <a:pt x="127573" y="21493"/>
                  </a:cubicBezTo>
                  <a:cubicBezTo>
                    <a:pt x="127399" y="19215"/>
                    <a:pt x="126547" y="16398"/>
                    <a:pt x="125382" y="14502"/>
                  </a:cubicBezTo>
                  <a:cubicBezTo>
                    <a:pt x="124217" y="12607"/>
                    <a:pt x="122687" y="11007"/>
                    <a:pt x="120583" y="10120"/>
                  </a:cubicBezTo>
                  <a:cubicBezTo>
                    <a:pt x="118479" y="9233"/>
                    <a:pt x="115157" y="8746"/>
                    <a:pt x="112757" y="9181"/>
                  </a:cubicBezTo>
                  <a:cubicBezTo>
                    <a:pt x="110357" y="9616"/>
                    <a:pt x="107749" y="11094"/>
                    <a:pt x="106184" y="12729"/>
                  </a:cubicBezTo>
                  <a:cubicBezTo>
                    <a:pt x="104619" y="14364"/>
                    <a:pt x="103701" y="16791"/>
                    <a:pt x="103367" y="18989"/>
                  </a:cubicBezTo>
                  <a:cubicBezTo>
                    <a:pt x="103033" y="21187"/>
                    <a:pt x="103206" y="23797"/>
                    <a:pt x="104180" y="25918"/>
                  </a:cubicBezTo>
                  <a:cubicBezTo>
                    <a:pt x="105154" y="28040"/>
                    <a:pt x="106981" y="30525"/>
                    <a:pt x="109210" y="31718"/>
                  </a:cubicBezTo>
                  <a:cubicBezTo>
                    <a:pt x="111440" y="32911"/>
                    <a:pt x="114949" y="33087"/>
                    <a:pt x="117557" y="33074"/>
                  </a:cubicBezTo>
                  <a:cubicBezTo>
                    <a:pt x="120165" y="33061"/>
                    <a:pt x="122651" y="32490"/>
                    <a:pt x="124859" y="31638"/>
                  </a:cubicBezTo>
                  <a:cubicBezTo>
                    <a:pt x="127067" y="30786"/>
                    <a:pt x="128338" y="30243"/>
                    <a:pt x="130807" y="27961"/>
                  </a:cubicBezTo>
                  <a:cubicBezTo>
                    <a:pt x="133277" y="25679"/>
                    <a:pt x="136476" y="22605"/>
                    <a:pt x="139676" y="17945"/>
                  </a:cubicBezTo>
                  <a:cubicBezTo>
                    <a:pt x="142876" y="13285"/>
                    <a:pt x="148284" y="2991"/>
                    <a:pt x="150005" y="0"/>
                  </a:cubicBez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18" name="Google Shape;318;p23"/>
            <p:cNvSpPr/>
            <p:nvPr/>
          </p:nvSpPr>
          <p:spPr>
            <a:xfrm>
              <a:off x="854792" y="3609013"/>
              <a:ext cx="1801022" cy="507270"/>
            </a:xfrm>
            <a:custGeom>
              <a:avLst/>
              <a:gdLst/>
              <a:ahLst/>
              <a:cxnLst/>
              <a:rect l="l" t="t" r="r" b="b"/>
              <a:pathLst>
                <a:path w="10918" h="3075" extrusionOk="0">
                  <a:moveTo>
                    <a:pt x="10663" y="1"/>
                  </a:moveTo>
                  <a:cubicBezTo>
                    <a:pt x="10650" y="1"/>
                    <a:pt x="10636" y="1"/>
                    <a:pt x="10622" y="3"/>
                  </a:cubicBezTo>
                  <a:cubicBezTo>
                    <a:pt x="8717" y="146"/>
                    <a:pt x="7169" y="694"/>
                    <a:pt x="5669" y="1432"/>
                  </a:cubicBezTo>
                  <a:cubicBezTo>
                    <a:pt x="4002" y="2241"/>
                    <a:pt x="2358" y="2789"/>
                    <a:pt x="215" y="2861"/>
                  </a:cubicBezTo>
                  <a:cubicBezTo>
                    <a:pt x="1" y="2861"/>
                    <a:pt x="1" y="3075"/>
                    <a:pt x="215" y="3075"/>
                  </a:cubicBezTo>
                  <a:cubicBezTo>
                    <a:pt x="2120" y="3004"/>
                    <a:pt x="3716" y="2599"/>
                    <a:pt x="5264" y="1884"/>
                  </a:cubicBezTo>
                  <a:cubicBezTo>
                    <a:pt x="7002" y="1075"/>
                    <a:pt x="8550" y="384"/>
                    <a:pt x="10717" y="170"/>
                  </a:cubicBezTo>
                  <a:cubicBezTo>
                    <a:pt x="10917" y="147"/>
                    <a:pt x="10848" y="1"/>
                    <a:pt x="106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23"/>
          <p:cNvGrpSpPr/>
          <p:nvPr/>
        </p:nvGrpSpPr>
        <p:grpSpPr>
          <a:xfrm>
            <a:off x="2713692" y="1460738"/>
            <a:ext cx="2877180" cy="2675763"/>
            <a:chOff x="2713692" y="1460738"/>
            <a:chExt cx="2877180" cy="2675763"/>
          </a:xfrm>
        </p:grpSpPr>
        <p:sp>
          <p:nvSpPr>
            <p:cNvPr id="320" name="Google Shape;320;p23"/>
            <p:cNvSpPr txBox="1"/>
            <p:nvPr/>
          </p:nvSpPr>
          <p:spPr>
            <a:xfrm>
              <a:off x="2713692" y="3883900"/>
              <a:ext cx="3630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3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" name="Google Shape;321;p23"/>
            <p:cNvSpPr txBox="1"/>
            <p:nvPr/>
          </p:nvSpPr>
          <p:spPr>
            <a:xfrm>
              <a:off x="3141617" y="2810625"/>
              <a:ext cx="3630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sz="3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2" name="Google Shape;322;p23"/>
            <p:cNvSpPr txBox="1"/>
            <p:nvPr/>
          </p:nvSpPr>
          <p:spPr>
            <a:xfrm>
              <a:off x="4528717" y="2490425"/>
              <a:ext cx="3630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3</a:t>
              </a:r>
              <a:endParaRPr sz="3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" name="Google Shape;323;p23"/>
            <p:cNvSpPr txBox="1"/>
            <p:nvPr/>
          </p:nvSpPr>
          <p:spPr>
            <a:xfrm>
              <a:off x="5225172" y="1460738"/>
              <a:ext cx="365700" cy="25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</a:t>
              </a:r>
              <a:endParaRPr sz="3000" b="1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E556FA8-B555-4112-A9A1-2EAF9B73D226}"/>
              </a:ext>
            </a:extLst>
          </p:cNvPr>
          <p:cNvSpPr txBox="1"/>
          <p:nvPr/>
        </p:nvSpPr>
        <p:spPr>
          <a:xfrm>
            <a:off x="377687" y="387095"/>
            <a:ext cx="23360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Contoh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Yth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Ketua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DPRD Kota Malang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Malang.</a:t>
            </a:r>
            <a:br>
              <a:rPr lang="en-US" sz="1200" dirty="0">
                <a:solidFill>
                  <a:schemeClr val="bg1"/>
                </a:solidFill>
              </a:rPr>
            </a:b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Yth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Bapak R.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Pulung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Sudibyo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tempat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1D753B-4A64-41E0-AA74-E8172023B8DF}"/>
              </a:ext>
            </a:extLst>
          </p:cNvPr>
          <p:cNvSpPr txBox="1"/>
          <p:nvPr/>
        </p:nvSpPr>
        <p:spPr>
          <a:xfrm>
            <a:off x="956955" y="4658552"/>
            <a:ext cx="7467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Alamat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tujuan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surat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ditulis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di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bawah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perihal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dengan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jarak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satu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baris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dari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spasi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digunakan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dan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batas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kiri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isi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perihal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. Yang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perlu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diperhatikan</a:t>
            </a:r>
            <a:r>
              <a:rPr lang="en-US" sz="1200" b="0" i="1" dirty="0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200" b="0" i="1" dirty="0" err="1">
                <a:solidFill>
                  <a:srgbClr val="323232"/>
                </a:solidFill>
                <a:effectLst/>
                <a:latin typeface="Arial" panose="020B0604020202020204" pitchFamily="34" charset="0"/>
              </a:rPr>
              <a:t>adalah</a:t>
            </a:r>
            <a:endParaRPr lang="en-US" sz="1200" i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8"/>
          <p:cNvSpPr txBox="1">
            <a:spLocks noGrp="1"/>
          </p:cNvSpPr>
          <p:nvPr>
            <p:ph type="title"/>
          </p:nvPr>
        </p:nvSpPr>
        <p:spPr>
          <a:xfrm>
            <a:off x="720000" y="3870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Jenis</a:t>
            </a:r>
            <a:r>
              <a:rPr lang="en-US" dirty="0"/>
              <a:t> – </a:t>
            </a:r>
            <a:r>
              <a:rPr lang="en-US" dirty="0" err="1"/>
              <a:t>Jenis</a:t>
            </a:r>
            <a:r>
              <a:rPr lang="en-US" dirty="0"/>
              <a:t> Surat</a:t>
            </a:r>
            <a:endParaRPr dirty="0"/>
          </a:p>
        </p:txBody>
      </p:sp>
      <p:grpSp>
        <p:nvGrpSpPr>
          <p:cNvPr id="509" name="Google Shape;509;p28"/>
          <p:cNvGrpSpPr/>
          <p:nvPr/>
        </p:nvGrpSpPr>
        <p:grpSpPr>
          <a:xfrm>
            <a:off x="753250" y="983206"/>
            <a:ext cx="7637501" cy="3867461"/>
            <a:chOff x="753250" y="983150"/>
            <a:chExt cx="7637501" cy="4063337"/>
          </a:xfrm>
        </p:grpSpPr>
        <p:grpSp>
          <p:nvGrpSpPr>
            <p:cNvPr id="510" name="Google Shape;510;p28"/>
            <p:cNvGrpSpPr/>
            <p:nvPr/>
          </p:nvGrpSpPr>
          <p:grpSpPr>
            <a:xfrm>
              <a:off x="3970313" y="1823639"/>
              <a:ext cx="1110723" cy="1222335"/>
              <a:chOff x="3877508" y="1685077"/>
              <a:chExt cx="1363352" cy="1500350"/>
            </a:xfrm>
          </p:grpSpPr>
          <p:sp>
            <p:nvSpPr>
              <p:cNvPr id="511" name="Google Shape;511;p28"/>
              <p:cNvSpPr/>
              <p:nvPr/>
            </p:nvSpPr>
            <p:spPr>
              <a:xfrm>
                <a:off x="3877508" y="2294646"/>
                <a:ext cx="144732" cy="73994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40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386" y="158"/>
                      <a:pt x="1197" y="0"/>
                      <a:pt x="10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8"/>
              <p:cNvSpPr/>
              <p:nvPr/>
            </p:nvSpPr>
            <p:spPr>
              <a:xfrm>
                <a:off x="3965864" y="2683565"/>
                <a:ext cx="128707" cy="12471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22" extrusionOk="0">
                    <a:moveTo>
                      <a:pt x="882" y="1"/>
                    </a:moveTo>
                    <a:cubicBezTo>
                      <a:pt x="796" y="1"/>
                      <a:pt x="709" y="40"/>
                      <a:pt x="630" y="119"/>
                    </a:cubicBezTo>
                    <a:lnTo>
                      <a:pt x="126" y="623"/>
                    </a:lnTo>
                    <a:cubicBezTo>
                      <a:pt x="0" y="749"/>
                      <a:pt x="0" y="970"/>
                      <a:pt x="126" y="1127"/>
                    </a:cubicBezTo>
                    <a:cubicBezTo>
                      <a:pt x="189" y="1190"/>
                      <a:pt x="276" y="1222"/>
                      <a:pt x="366" y="1222"/>
                    </a:cubicBezTo>
                    <a:cubicBezTo>
                      <a:pt x="457" y="1222"/>
                      <a:pt x="551" y="1190"/>
                      <a:pt x="630" y="1127"/>
                    </a:cubicBezTo>
                    <a:lnTo>
                      <a:pt x="1134" y="623"/>
                    </a:lnTo>
                    <a:cubicBezTo>
                      <a:pt x="1260" y="497"/>
                      <a:pt x="1260" y="276"/>
                      <a:pt x="1134" y="119"/>
                    </a:cubicBezTo>
                    <a:cubicBezTo>
                      <a:pt x="1056" y="40"/>
                      <a:pt x="969" y="1"/>
                      <a:pt x="8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8"/>
              <p:cNvSpPr/>
              <p:nvPr/>
            </p:nvSpPr>
            <p:spPr>
              <a:xfrm>
                <a:off x="5096129" y="2294659"/>
                <a:ext cx="144732" cy="73994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71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418" y="158"/>
                      <a:pt x="1260" y="0"/>
                      <a:pt x="10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8"/>
              <p:cNvSpPr/>
              <p:nvPr/>
            </p:nvSpPr>
            <p:spPr>
              <a:xfrm>
                <a:off x="5023809" y="2686014"/>
                <a:ext cx="128707" cy="122268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98" extrusionOk="0">
                    <a:moveTo>
                      <a:pt x="390" y="0"/>
                    </a:moveTo>
                    <a:cubicBezTo>
                      <a:pt x="300" y="0"/>
                      <a:pt x="205" y="32"/>
                      <a:pt x="126" y="95"/>
                    </a:cubicBezTo>
                    <a:cubicBezTo>
                      <a:pt x="0" y="221"/>
                      <a:pt x="0" y="441"/>
                      <a:pt x="126" y="599"/>
                    </a:cubicBezTo>
                    <a:lnTo>
                      <a:pt x="630" y="1103"/>
                    </a:lnTo>
                    <a:cubicBezTo>
                      <a:pt x="693" y="1166"/>
                      <a:pt x="780" y="1198"/>
                      <a:pt x="871" y="1198"/>
                    </a:cubicBezTo>
                    <a:cubicBezTo>
                      <a:pt x="961" y="1198"/>
                      <a:pt x="1056" y="1166"/>
                      <a:pt x="1134" y="1103"/>
                    </a:cubicBezTo>
                    <a:cubicBezTo>
                      <a:pt x="1260" y="1009"/>
                      <a:pt x="1260" y="757"/>
                      <a:pt x="1134" y="599"/>
                    </a:cubicBezTo>
                    <a:lnTo>
                      <a:pt x="630" y="95"/>
                    </a:lnTo>
                    <a:cubicBezTo>
                      <a:pt x="567" y="32"/>
                      <a:pt x="481" y="0"/>
                      <a:pt x="3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8"/>
              <p:cNvSpPr/>
              <p:nvPr/>
            </p:nvSpPr>
            <p:spPr>
              <a:xfrm>
                <a:off x="4120190" y="1958053"/>
                <a:ext cx="877985" cy="860876"/>
              </a:xfrm>
              <a:custGeom>
                <a:avLst/>
                <a:gdLst/>
                <a:ahLst/>
                <a:cxnLst/>
                <a:rect l="l" t="t" r="r" b="b"/>
                <a:pathLst>
                  <a:path w="8602" h="8435" extrusionOk="0">
                    <a:moveTo>
                      <a:pt x="4354" y="0"/>
                    </a:moveTo>
                    <a:cubicBezTo>
                      <a:pt x="4070" y="0"/>
                      <a:pt x="3783" y="28"/>
                      <a:pt x="3497" y="86"/>
                    </a:cubicBezTo>
                    <a:cubicBezTo>
                      <a:pt x="1922" y="401"/>
                      <a:pt x="630" y="1724"/>
                      <a:pt x="252" y="3299"/>
                    </a:cubicBezTo>
                    <a:cubicBezTo>
                      <a:pt x="0" y="4654"/>
                      <a:pt x="347" y="6040"/>
                      <a:pt x="1261" y="7017"/>
                    </a:cubicBezTo>
                    <a:cubicBezTo>
                      <a:pt x="1607" y="7395"/>
                      <a:pt x="1828" y="7930"/>
                      <a:pt x="1922" y="8434"/>
                    </a:cubicBezTo>
                    <a:lnTo>
                      <a:pt x="3025" y="8434"/>
                    </a:lnTo>
                    <a:lnTo>
                      <a:pt x="3025" y="5284"/>
                    </a:lnTo>
                    <a:cubicBezTo>
                      <a:pt x="3025" y="5158"/>
                      <a:pt x="4064" y="3141"/>
                      <a:pt x="4127" y="3047"/>
                    </a:cubicBezTo>
                    <a:cubicBezTo>
                      <a:pt x="4190" y="2921"/>
                      <a:pt x="4317" y="2858"/>
                      <a:pt x="4443" y="2858"/>
                    </a:cubicBezTo>
                    <a:cubicBezTo>
                      <a:pt x="4569" y="2858"/>
                      <a:pt x="4695" y="2921"/>
                      <a:pt x="4758" y="3047"/>
                    </a:cubicBezTo>
                    <a:cubicBezTo>
                      <a:pt x="4852" y="3141"/>
                      <a:pt x="5860" y="5158"/>
                      <a:pt x="5860" y="5284"/>
                    </a:cubicBezTo>
                    <a:lnTo>
                      <a:pt x="5860" y="8434"/>
                    </a:lnTo>
                    <a:lnTo>
                      <a:pt x="6963" y="8434"/>
                    </a:lnTo>
                    <a:cubicBezTo>
                      <a:pt x="7057" y="7930"/>
                      <a:pt x="7278" y="7395"/>
                      <a:pt x="7625" y="6985"/>
                    </a:cubicBezTo>
                    <a:cubicBezTo>
                      <a:pt x="8255" y="6260"/>
                      <a:pt x="8601" y="5284"/>
                      <a:pt x="8601" y="4244"/>
                    </a:cubicBezTo>
                    <a:cubicBezTo>
                      <a:pt x="8601" y="2984"/>
                      <a:pt x="8066" y="1787"/>
                      <a:pt x="7026" y="936"/>
                    </a:cubicBezTo>
                    <a:cubicBezTo>
                      <a:pt x="6270" y="327"/>
                      <a:pt x="5327" y="0"/>
                      <a:pt x="43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8"/>
              <p:cNvSpPr/>
              <p:nvPr/>
            </p:nvSpPr>
            <p:spPr>
              <a:xfrm>
                <a:off x="4496411" y="2555104"/>
                <a:ext cx="144834" cy="266989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2616" extrusionOk="0">
                    <a:moveTo>
                      <a:pt x="0" y="1"/>
                    </a:moveTo>
                    <a:lnTo>
                      <a:pt x="0" y="2616"/>
                    </a:lnTo>
                    <a:lnTo>
                      <a:pt x="1418" y="2616"/>
                    </a:lnTo>
                    <a:lnTo>
                      <a:pt x="1418" y="1"/>
                    </a:lnTo>
                    <a:cubicBezTo>
                      <a:pt x="1198" y="95"/>
                      <a:pt x="946" y="127"/>
                      <a:pt x="725" y="127"/>
                    </a:cubicBezTo>
                    <a:cubicBezTo>
                      <a:pt x="473" y="127"/>
                      <a:pt x="252" y="9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8"/>
              <p:cNvSpPr/>
              <p:nvPr/>
            </p:nvSpPr>
            <p:spPr>
              <a:xfrm>
                <a:off x="4319528" y="2895985"/>
                <a:ext cx="504928" cy="141557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1387" extrusionOk="0">
                    <a:moveTo>
                      <a:pt x="1" y="0"/>
                    </a:moveTo>
                    <a:lnTo>
                      <a:pt x="1" y="347"/>
                    </a:lnTo>
                    <a:cubicBezTo>
                      <a:pt x="1" y="946"/>
                      <a:pt x="473" y="1387"/>
                      <a:pt x="1072" y="1387"/>
                    </a:cubicBezTo>
                    <a:lnTo>
                      <a:pt x="3876" y="1387"/>
                    </a:lnTo>
                    <a:cubicBezTo>
                      <a:pt x="4474" y="1387"/>
                      <a:pt x="4947" y="946"/>
                      <a:pt x="4947" y="347"/>
                    </a:cubicBezTo>
                    <a:lnTo>
                      <a:pt x="49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8"/>
              <p:cNvSpPr/>
              <p:nvPr/>
            </p:nvSpPr>
            <p:spPr>
              <a:xfrm>
                <a:off x="4509271" y="2368641"/>
                <a:ext cx="119011" cy="127881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253" extrusionOk="0">
                    <a:moveTo>
                      <a:pt x="599" y="1"/>
                    </a:moveTo>
                    <a:lnTo>
                      <a:pt x="0" y="1135"/>
                    </a:lnTo>
                    <a:cubicBezTo>
                      <a:pt x="189" y="1214"/>
                      <a:pt x="386" y="1253"/>
                      <a:pt x="583" y="1253"/>
                    </a:cubicBezTo>
                    <a:cubicBezTo>
                      <a:pt x="780" y="1253"/>
                      <a:pt x="977" y="1214"/>
                      <a:pt x="1166" y="1135"/>
                    </a:cubicBezTo>
                    <a:lnTo>
                      <a:pt x="5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8"/>
              <p:cNvSpPr/>
              <p:nvPr/>
            </p:nvSpPr>
            <p:spPr>
              <a:xfrm>
                <a:off x="4396691" y="3111434"/>
                <a:ext cx="347438" cy="73994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725" extrusionOk="0">
                    <a:moveTo>
                      <a:pt x="1" y="0"/>
                    </a:moveTo>
                    <a:cubicBezTo>
                      <a:pt x="158" y="410"/>
                      <a:pt x="536" y="725"/>
                      <a:pt x="977" y="725"/>
                    </a:cubicBezTo>
                    <a:lnTo>
                      <a:pt x="2395" y="725"/>
                    </a:lnTo>
                    <a:cubicBezTo>
                      <a:pt x="2868" y="725"/>
                      <a:pt x="3246" y="410"/>
                      <a:pt x="34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8"/>
              <p:cNvSpPr/>
              <p:nvPr/>
            </p:nvSpPr>
            <p:spPr>
              <a:xfrm rot="5400000" flipH="1">
                <a:off x="4492891" y="1720446"/>
                <a:ext cx="144732" cy="73993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71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418" y="158"/>
                      <a:pt x="1260" y="0"/>
                      <a:pt x="10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8"/>
              <p:cNvSpPr/>
              <p:nvPr/>
            </p:nvSpPr>
            <p:spPr>
              <a:xfrm rot="5400000" flipH="1">
                <a:off x="4936272" y="1876141"/>
                <a:ext cx="128707" cy="12471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22" extrusionOk="0">
                    <a:moveTo>
                      <a:pt x="906" y="0"/>
                    </a:moveTo>
                    <a:cubicBezTo>
                      <a:pt x="812" y="0"/>
                      <a:pt x="709" y="32"/>
                      <a:pt x="630" y="95"/>
                    </a:cubicBezTo>
                    <a:lnTo>
                      <a:pt x="126" y="599"/>
                    </a:lnTo>
                    <a:cubicBezTo>
                      <a:pt x="0" y="725"/>
                      <a:pt x="0" y="945"/>
                      <a:pt x="126" y="1103"/>
                    </a:cubicBezTo>
                    <a:cubicBezTo>
                      <a:pt x="205" y="1182"/>
                      <a:pt x="292" y="1221"/>
                      <a:pt x="378" y="1221"/>
                    </a:cubicBezTo>
                    <a:cubicBezTo>
                      <a:pt x="465" y="1221"/>
                      <a:pt x="552" y="1182"/>
                      <a:pt x="630" y="1103"/>
                    </a:cubicBezTo>
                    <a:lnTo>
                      <a:pt x="1134" y="599"/>
                    </a:lnTo>
                    <a:cubicBezTo>
                      <a:pt x="1260" y="473"/>
                      <a:pt x="1260" y="252"/>
                      <a:pt x="1134" y="95"/>
                    </a:cubicBezTo>
                    <a:cubicBezTo>
                      <a:pt x="1087" y="32"/>
                      <a:pt x="1001" y="0"/>
                      <a:pt x="9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8"/>
              <p:cNvSpPr/>
              <p:nvPr/>
            </p:nvSpPr>
            <p:spPr>
              <a:xfrm rot="5400000" flipH="1">
                <a:off x="4091360" y="1877366"/>
                <a:ext cx="128707" cy="122268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98" extrusionOk="0">
                    <a:moveTo>
                      <a:pt x="390" y="0"/>
                    </a:moveTo>
                    <a:cubicBezTo>
                      <a:pt x="300" y="0"/>
                      <a:pt x="205" y="32"/>
                      <a:pt x="126" y="95"/>
                    </a:cubicBezTo>
                    <a:cubicBezTo>
                      <a:pt x="0" y="221"/>
                      <a:pt x="0" y="441"/>
                      <a:pt x="126" y="599"/>
                    </a:cubicBezTo>
                    <a:lnTo>
                      <a:pt x="630" y="1103"/>
                    </a:lnTo>
                    <a:cubicBezTo>
                      <a:pt x="693" y="1166"/>
                      <a:pt x="780" y="1198"/>
                      <a:pt x="871" y="1198"/>
                    </a:cubicBezTo>
                    <a:cubicBezTo>
                      <a:pt x="961" y="1198"/>
                      <a:pt x="1056" y="1166"/>
                      <a:pt x="1134" y="1103"/>
                    </a:cubicBezTo>
                    <a:cubicBezTo>
                      <a:pt x="1260" y="1009"/>
                      <a:pt x="1260" y="757"/>
                      <a:pt x="1134" y="599"/>
                    </a:cubicBezTo>
                    <a:lnTo>
                      <a:pt x="630" y="95"/>
                    </a:lnTo>
                    <a:cubicBezTo>
                      <a:pt x="567" y="32"/>
                      <a:pt x="481" y="0"/>
                      <a:pt x="3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" name="Google Shape;523;p28"/>
            <p:cNvGrpSpPr/>
            <p:nvPr/>
          </p:nvGrpSpPr>
          <p:grpSpPr>
            <a:xfrm>
              <a:off x="753250" y="983150"/>
              <a:ext cx="3366300" cy="713042"/>
              <a:chOff x="753250" y="983150"/>
              <a:chExt cx="3366300" cy="713042"/>
            </a:xfrm>
          </p:grpSpPr>
          <p:grpSp>
            <p:nvGrpSpPr>
              <p:cNvPr id="524" name="Google Shape;524;p28"/>
              <p:cNvGrpSpPr/>
              <p:nvPr/>
            </p:nvGrpSpPr>
            <p:grpSpPr>
              <a:xfrm>
                <a:off x="753250" y="983150"/>
                <a:ext cx="1716993" cy="713042"/>
                <a:chOff x="753250" y="983150"/>
                <a:chExt cx="1716993" cy="713042"/>
              </a:xfrm>
            </p:grpSpPr>
            <p:sp>
              <p:nvSpPr>
                <p:cNvPr id="525" name="Google Shape;525;p28"/>
                <p:cNvSpPr txBox="1"/>
                <p:nvPr/>
              </p:nvSpPr>
              <p:spPr>
                <a:xfrm>
                  <a:off x="792043" y="983150"/>
                  <a:ext cx="1678200" cy="25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 b="1" dirty="0">
                      <a:solidFill>
                        <a:schemeClr val="accent5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1. (SK)</a:t>
                  </a:r>
                  <a:endParaRPr sz="2000" b="1" dirty="0">
                    <a:solidFill>
                      <a:schemeClr val="accent5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526" name="Google Shape;526;p28"/>
                <p:cNvSpPr txBox="1"/>
                <p:nvPr/>
              </p:nvSpPr>
              <p:spPr>
                <a:xfrm>
                  <a:off x="753250" y="1257292"/>
                  <a:ext cx="1678200" cy="438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Surat Keputusan</a:t>
                  </a:r>
                  <a:endParaRPr sz="1200" dirty="0"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cxnSp>
            <p:nvCxnSpPr>
              <p:cNvPr id="527" name="Google Shape;527;p28"/>
              <p:cNvCxnSpPr>
                <a:stCxn id="525" idx="3"/>
                <a:endCxn id="528" idx="2"/>
              </p:cNvCxnSpPr>
              <p:nvPr/>
            </p:nvCxnSpPr>
            <p:spPr>
              <a:xfrm>
                <a:off x="2470243" y="1109450"/>
                <a:ext cx="1649307" cy="201266"/>
              </a:xfrm>
              <a:prstGeom prst="bentConnector3">
                <a:avLst>
                  <a:gd name="adj1" fmla="val 113860"/>
                </a:avLst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</p:grpSp>
        <p:grpSp>
          <p:nvGrpSpPr>
            <p:cNvPr id="529" name="Google Shape;529;p28"/>
            <p:cNvGrpSpPr/>
            <p:nvPr/>
          </p:nvGrpSpPr>
          <p:grpSpPr>
            <a:xfrm>
              <a:off x="753250" y="1698892"/>
              <a:ext cx="2787900" cy="869986"/>
              <a:chOff x="753250" y="1698892"/>
              <a:chExt cx="2787900" cy="869986"/>
            </a:xfrm>
          </p:grpSpPr>
          <p:grpSp>
            <p:nvGrpSpPr>
              <p:cNvPr id="530" name="Google Shape;530;p28"/>
              <p:cNvGrpSpPr/>
              <p:nvPr/>
            </p:nvGrpSpPr>
            <p:grpSpPr>
              <a:xfrm>
                <a:off x="753250" y="1854892"/>
                <a:ext cx="1678200" cy="713986"/>
                <a:chOff x="753250" y="1854892"/>
                <a:chExt cx="1678200" cy="713986"/>
              </a:xfrm>
            </p:grpSpPr>
            <p:sp>
              <p:nvSpPr>
                <p:cNvPr id="531" name="Google Shape;531;p28"/>
                <p:cNvSpPr txBox="1"/>
                <p:nvPr/>
              </p:nvSpPr>
              <p:spPr>
                <a:xfrm>
                  <a:off x="753250" y="1854892"/>
                  <a:ext cx="1678200" cy="25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 b="1" dirty="0">
                      <a:solidFill>
                        <a:schemeClr val="accent5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2. (SU)</a:t>
                  </a:r>
                  <a:endParaRPr sz="2000" b="1" dirty="0">
                    <a:solidFill>
                      <a:schemeClr val="accent5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532" name="Google Shape;532;p28"/>
                <p:cNvSpPr txBox="1"/>
                <p:nvPr/>
              </p:nvSpPr>
              <p:spPr>
                <a:xfrm>
                  <a:off x="753250" y="2129977"/>
                  <a:ext cx="1678200" cy="438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Surat </a:t>
                  </a:r>
                  <a:r>
                    <a:rPr lang="en-US" sz="1200" b="0" i="0" dirty="0" err="1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Undangan</a:t>
                  </a:r>
                  <a:endParaRPr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cxnSp>
            <p:nvCxnSpPr>
              <p:cNvPr id="533" name="Google Shape;533;p28"/>
              <p:cNvCxnSpPr>
                <a:stCxn id="531" idx="3"/>
                <a:endCxn id="534" idx="2"/>
              </p:cNvCxnSpPr>
              <p:nvPr/>
            </p:nvCxnSpPr>
            <p:spPr>
              <a:xfrm rot="10800000" flipH="1">
                <a:off x="2431450" y="1698892"/>
                <a:ext cx="1109700" cy="2823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</p:grpSp>
        <p:grpSp>
          <p:nvGrpSpPr>
            <p:cNvPr id="535" name="Google Shape;535;p28"/>
            <p:cNvGrpSpPr/>
            <p:nvPr/>
          </p:nvGrpSpPr>
          <p:grpSpPr>
            <a:xfrm>
              <a:off x="753250" y="2482217"/>
              <a:ext cx="2571000" cy="997794"/>
              <a:chOff x="753250" y="2482217"/>
              <a:chExt cx="2571000" cy="997794"/>
            </a:xfrm>
          </p:grpSpPr>
          <p:grpSp>
            <p:nvGrpSpPr>
              <p:cNvPr id="536" name="Google Shape;536;p28"/>
              <p:cNvGrpSpPr/>
              <p:nvPr/>
            </p:nvGrpSpPr>
            <p:grpSpPr>
              <a:xfrm>
                <a:off x="753250" y="2766317"/>
                <a:ext cx="1678200" cy="713694"/>
                <a:chOff x="753250" y="2766317"/>
                <a:chExt cx="1678200" cy="713694"/>
              </a:xfrm>
            </p:grpSpPr>
            <p:sp>
              <p:nvSpPr>
                <p:cNvPr id="537" name="Google Shape;537;p28"/>
                <p:cNvSpPr txBox="1"/>
                <p:nvPr/>
              </p:nvSpPr>
              <p:spPr>
                <a:xfrm>
                  <a:off x="753250" y="2766317"/>
                  <a:ext cx="1678200" cy="25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 b="1" dirty="0">
                      <a:solidFill>
                        <a:schemeClr val="accent2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3. (</a:t>
                  </a:r>
                  <a:r>
                    <a:rPr lang="en-US" sz="2000" b="1" dirty="0" err="1">
                      <a:solidFill>
                        <a:schemeClr val="accent2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SPm</a:t>
                  </a:r>
                  <a:r>
                    <a:rPr lang="en-US" sz="2000" b="1" dirty="0">
                      <a:solidFill>
                        <a:schemeClr val="accent2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)</a:t>
                  </a:r>
                  <a:endParaRPr sz="2000" b="1" dirty="0">
                    <a:solidFill>
                      <a:schemeClr val="accen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538" name="Google Shape;538;p28"/>
                <p:cNvSpPr txBox="1"/>
                <p:nvPr/>
              </p:nvSpPr>
              <p:spPr>
                <a:xfrm>
                  <a:off x="753250" y="3043211"/>
                  <a:ext cx="1678200" cy="436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Surat </a:t>
                  </a:r>
                  <a:r>
                    <a:rPr lang="en-US" sz="1200" b="0" i="0" dirty="0" err="1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Permohonan</a:t>
                  </a:r>
                  <a:endParaRPr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cxnSp>
            <p:nvCxnSpPr>
              <p:cNvPr id="539" name="Google Shape;539;p28"/>
              <p:cNvCxnSpPr>
                <a:stCxn id="537" idx="3"/>
                <a:endCxn id="540" idx="2"/>
              </p:cNvCxnSpPr>
              <p:nvPr/>
            </p:nvCxnSpPr>
            <p:spPr>
              <a:xfrm rot="10800000" flipH="1">
                <a:off x="2431450" y="2482217"/>
                <a:ext cx="892800" cy="4104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</p:grpSp>
        <p:grpSp>
          <p:nvGrpSpPr>
            <p:cNvPr id="541" name="Google Shape;541;p28"/>
            <p:cNvGrpSpPr/>
            <p:nvPr/>
          </p:nvGrpSpPr>
          <p:grpSpPr>
            <a:xfrm>
              <a:off x="753250" y="3232242"/>
              <a:ext cx="2787900" cy="1152298"/>
              <a:chOff x="753250" y="3232242"/>
              <a:chExt cx="2787900" cy="1152298"/>
            </a:xfrm>
          </p:grpSpPr>
          <p:grpSp>
            <p:nvGrpSpPr>
              <p:cNvPr id="542" name="Google Shape;542;p28"/>
              <p:cNvGrpSpPr/>
              <p:nvPr/>
            </p:nvGrpSpPr>
            <p:grpSpPr>
              <a:xfrm>
                <a:off x="753250" y="3677742"/>
                <a:ext cx="1674000" cy="706798"/>
                <a:chOff x="753250" y="3677742"/>
                <a:chExt cx="1674000" cy="706798"/>
              </a:xfrm>
            </p:grpSpPr>
            <p:sp>
              <p:nvSpPr>
                <p:cNvPr id="543" name="Google Shape;543;p28"/>
                <p:cNvSpPr txBox="1"/>
                <p:nvPr/>
              </p:nvSpPr>
              <p:spPr>
                <a:xfrm>
                  <a:off x="753250" y="3677742"/>
                  <a:ext cx="1674000" cy="25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 b="1" dirty="0">
                      <a:solidFill>
                        <a:schemeClr val="accent2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4. (SPb)</a:t>
                  </a:r>
                  <a:endParaRPr sz="2000" b="1" dirty="0">
                    <a:solidFill>
                      <a:schemeClr val="accen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544" name="Google Shape;544;p28"/>
                <p:cNvSpPr txBox="1"/>
                <p:nvPr/>
              </p:nvSpPr>
              <p:spPr>
                <a:xfrm>
                  <a:off x="753250" y="3947740"/>
                  <a:ext cx="1665300" cy="436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font-style:normal;font-variant:normal;font-weight:normal;font-size:7pt;line-height:normal;"/>
                    </a:rPr>
                    <a:t> </a:t>
                  </a: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Surat </a:t>
                  </a:r>
                  <a:r>
                    <a:rPr lang="en-US" sz="1200" b="0" i="0" dirty="0" err="1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Pemberitahuan</a:t>
                  </a: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 </a:t>
                  </a:r>
                  <a:endParaRPr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cxnSp>
            <p:nvCxnSpPr>
              <p:cNvPr id="545" name="Google Shape;545;p28"/>
              <p:cNvCxnSpPr>
                <a:stCxn id="543" idx="3"/>
                <a:endCxn id="546" idx="2"/>
              </p:cNvCxnSpPr>
              <p:nvPr/>
            </p:nvCxnSpPr>
            <p:spPr>
              <a:xfrm rot="10800000" flipH="1">
                <a:off x="2427250" y="3232242"/>
                <a:ext cx="1113900" cy="5718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</p:grpSp>
        <p:cxnSp>
          <p:nvCxnSpPr>
            <p:cNvPr id="551" name="Google Shape;551;p28"/>
            <p:cNvCxnSpPr>
              <a:cxnSpLocks/>
              <a:endCxn id="552" idx="4"/>
            </p:cNvCxnSpPr>
            <p:nvPr/>
          </p:nvCxnSpPr>
          <p:spPr>
            <a:xfrm rot="10800000" flipH="1">
              <a:off x="4096787" y="3727367"/>
              <a:ext cx="219300" cy="3417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553" name="Google Shape;553;p28"/>
            <p:cNvGrpSpPr/>
            <p:nvPr/>
          </p:nvGrpSpPr>
          <p:grpSpPr>
            <a:xfrm>
              <a:off x="3192199" y="3727367"/>
              <a:ext cx="2890549" cy="1319120"/>
              <a:chOff x="3192199" y="3727367"/>
              <a:chExt cx="2890549" cy="1319120"/>
            </a:xfrm>
          </p:grpSpPr>
          <p:sp>
            <p:nvSpPr>
              <p:cNvPr id="556" name="Google Shape;556;p28"/>
              <p:cNvSpPr txBox="1"/>
              <p:nvPr/>
            </p:nvSpPr>
            <p:spPr>
              <a:xfrm>
                <a:off x="3192199" y="4091854"/>
                <a:ext cx="2890549" cy="95463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Dalam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melakukan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administrasi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surat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menyurat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tentu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akan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selalu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mengeluarkan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surat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yang </a:t>
                </a:r>
                <a:r>
                  <a:rPr lang="en-US" sz="1200" b="0" i="0" dirty="0" err="1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berbeda-beda</a:t>
                </a:r>
                <a:r>
                  <a:rPr lang="en-US" sz="1200" b="0" i="0" dirty="0"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.</a:t>
                </a:r>
                <a:endParaRPr sz="12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557" name="Google Shape;557;p28"/>
              <p:cNvCxnSpPr>
                <a:cxnSpLocks/>
                <a:endCxn id="558" idx="4"/>
              </p:cNvCxnSpPr>
              <p:nvPr/>
            </p:nvCxnSpPr>
            <p:spPr>
              <a:xfrm rot="10800000">
                <a:off x="4844490" y="3727367"/>
                <a:ext cx="196800" cy="341700"/>
              </a:xfrm>
              <a:prstGeom prst="bentConnector2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</p:grpSp>
        <p:grpSp>
          <p:nvGrpSpPr>
            <p:cNvPr id="559" name="Google Shape;559;p28"/>
            <p:cNvGrpSpPr/>
            <p:nvPr/>
          </p:nvGrpSpPr>
          <p:grpSpPr>
            <a:xfrm>
              <a:off x="5507450" y="3232242"/>
              <a:ext cx="2883301" cy="1152298"/>
              <a:chOff x="5507450" y="3232242"/>
              <a:chExt cx="2883301" cy="1152298"/>
            </a:xfrm>
          </p:grpSpPr>
          <p:grpSp>
            <p:nvGrpSpPr>
              <p:cNvPr id="560" name="Google Shape;560;p28"/>
              <p:cNvGrpSpPr/>
              <p:nvPr/>
            </p:nvGrpSpPr>
            <p:grpSpPr>
              <a:xfrm>
                <a:off x="6706850" y="3677742"/>
                <a:ext cx="1683901" cy="706798"/>
                <a:chOff x="6706850" y="3677742"/>
                <a:chExt cx="1683901" cy="706798"/>
              </a:xfrm>
            </p:grpSpPr>
            <p:sp>
              <p:nvSpPr>
                <p:cNvPr id="561" name="Google Shape;561;p28"/>
                <p:cNvSpPr txBox="1"/>
                <p:nvPr/>
              </p:nvSpPr>
              <p:spPr>
                <a:xfrm>
                  <a:off x="6706850" y="3677742"/>
                  <a:ext cx="1682400" cy="25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 b="1" dirty="0">
                      <a:solidFill>
                        <a:schemeClr val="accent2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8. (SKet) </a:t>
                  </a:r>
                  <a:endParaRPr sz="2000" b="1" dirty="0">
                    <a:solidFill>
                      <a:schemeClr val="accen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562" name="Google Shape;562;p28"/>
                <p:cNvSpPr txBox="1"/>
                <p:nvPr/>
              </p:nvSpPr>
              <p:spPr>
                <a:xfrm>
                  <a:off x="6706850" y="3947740"/>
                  <a:ext cx="1683900" cy="436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Surat </a:t>
                  </a:r>
                  <a:r>
                    <a:rPr lang="en-US" sz="1200" b="0" i="0" dirty="0" err="1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Keterangan</a:t>
                  </a:r>
                  <a:endParaRPr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cxnSp>
            <p:nvCxnSpPr>
              <p:cNvPr id="563" name="Google Shape;563;p28"/>
              <p:cNvCxnSpPr>
                <a:stCxn id="561" idx="1"/>
                <a:endCxn id="564" idx="2"/>
              </p:cNvCxnSpPr>
              <p:nvPr/>
            </p:nvCxnSpPr>
            <p:spPr>
              <a:xfrm rot="10800000">
                <a:off x="5507450" y="3232242"/>
                <a:ext cx="1199400" cy="5718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</p:grpSp>
        <p:grpSp>
          <p:nvGrpSpPr>
            <p:cNvPr id="565" name="Google Shape;565;p28"/>
            <p:cNvGrpSpPr/>
            <p:nvPr/>
          </p:nvGrpSpPr>
          <p:grpSpPr>
            <a:xfrm>
              <a:off x="5724350" y="2482217"/>
              <a:ext cx="2666401" cy="997795"/>
              <a:chOff x="5724350" y="2482217"/>
              <a:chExt cx="2666401" cy="997795"/>
            </a:xfrm>
          </p:grpSpPr>
          <p:grpSp>
            <p:nvGrpSpPr>
              <p:cNvPr id="566" name="Google Shape;566;p28"/>
              <p:cNvGrpSpPr/>
              <p:nvPr/>
            </p:nvGrpSpPr>
            <p:grpSpPr>
              <a:xfrm>
                <a:off x="6706850" y="2766317"/>
                <a:ext cx="1683901" cy="713695"/>
                <a:chOff x="6706850" y="2766317"/>
                <a:chExt cx="1683901" cy="713695"/>
              </a:xfrm>
            </p:grpSpPr>
            <p:sp>
              <p:nvSpPr>
                <p:cNvPr id="567" name="Google Shape;567;p28"/>
                <p:cNvSpPr txBox="1"/>
                <p:nvPr/>
              </p:nvSpPr>
              <p:spPr>
                <a:xfrm>
                  <a:off x="6706850" y="2766317"/>
                  <a:ext cx="1683900" cy="25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 b="1" dirty="0">
                      <a:solidFill>
                        <a:schemeClr val="accent2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7. (ST) </a:t>
                  </a:r>
                  <a:endParaRPr sz="2000" b="1" dirty="0">
                    <a:solidFill>
                      <a:schemeClr val="accent2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568" name="Google Shape;568;p28"/>
                <p:cNvSpPr txBox="1"/>
                <p:nvPr/>
              </p:nvSpPr>
              <p:spPr>
                <a:xfrm>
                  <a:off x="6706850" y="3043211"/>
                  <a:ext cx="1683900" cy="436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Surat </a:t>
                  </a:r>
                  <a:r>
                    <a:rPr lang="en-US" sz="1200" b="0" i="0" dirty="0" err="1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Tugas</a:t>
                  </a:r>
                  <a:endParaRPr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cxnSp>
            <p:nvCxnSpPr>
              <p:cNvPr id="569" name="Google Shape;569;p28"/>
              <p:cNvCxnSpPr>
                <a:stCxn id="567" idx="1"/>
                <a:endCxn id="570" idx="2"/>
              </p:cNvCxnSpPr>
              <p:nvPr/>
            </p:nvCxnSpPr>
            <p:spPr>
              <a:xfrm rot="10800000">
                <a:off x="5724350" y="2482217"/>
                <a:ext cx="982500" cy="4104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</p:grpSp>
        <p:grpSp>
          <p:nvGrpSpPr>
            <p:cNvPr id="571" name="Google Shape;571;p28"/>
            <p:cNvGrpSpPr/>
            <p:nvPr/>
          </p:nvGrpSpPr>
          <p:grpSpPr>
            <a:xfrm>
              <a:off x="5507450" y="1698892"/>
              <a:ext cx="2883301" cy="869986"/>
              <a:chOff x="5507450" y="1698892"/>
              <a:chExt cx="2883301" cy="869986"/>
            </a:xfrm>
          </p:grpSpPr>
          <p:grpSp>
            <p:nvGrpSpPr>
              <p:cNvPr id="572" name="Google Shape;572;p28"/>
              <p:cNvGrpSpPr/>
              <p:nvPr/>
            </p:nvGrpSpPr>
            <p:grpSpPr>
              <a:xfrm>
                <a:off x="6706850" y="1854892"/>
                <a:ext cx="1683901" cy="713986"/>
                <a:chOff x="6706850" y="1854892"/>
                <a:chExt cx="1683901" cy="713986"/>
              </a:xfrm>
            </p:grpSpPr>
            <p:sp>
              <p:nvSpPr>
                <p:cNvPr id="573" name="Google Shape;573;p28"/>
                <p:cNvSpPr txBox="1"/>
                <p:nvPr/>
              </p:nvSpPr>
              <p:spPr>
                <a:xfrm>
                  <a:off x="6706850" y="1854892"/>
                  <a:ext cx="1683900" cy="25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 b="1" dirty="0">
                      <a:solidFill>
                        <a:schemeClr val="accent5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6. (</a:t>
                  </a:r>
                  <a:r>
                    <a:rPr lang="en-US" sz="2000" b="1" dirty="0" err="1">
                      <a:solidFill>
                        <a:schemeClr val="accent5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SPn</a:t>
                  </a:r>
                  <a:r>
                    <a:rPr lang="en-US" sz="2000" b="1" dirty="0">
                      <a:solidFill>
                        <a:schemeClr val="accent5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)</a:t>
                  </a:r>
                  <a:endParaRPr sz="2000" b="1" dirty="0">
                    <a:solidFill>
                      <a:schemeClr val="accent5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574" name="Google Shape;574;p28"/>
                <p:cNvSpPr txBox="1"/>
                <p:nvPr/>
              </p:nvSpPr>
              <p:spPr>
                <a:xfrm>
                  <a:off x="6706850" y="2129977"/>
                  <a:ext cx="1683900" cy="438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Surat </a:t>
                  </a:r>
                  <a:r>
                    <a:rPr lang="en-US" sz="1200" b="0" i="0" dirty="0" err="1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Pernyataan</a:t>
                  </a:r>
                  <a:endParaRPr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cxnSp>
            <p:nvCxnSpPr>
              <p:cNvPr id="575" name="Google Shape;575;p28"/>
              <p:cNvCxnSpPr>
                <a:stCxn id="573" idx="1"/>
                <a:endCxn id="576" idx="2"/>
              </p:cNvCxnSpPr>
              <p:nvPr/>
            </p:nvCxnSpPr>
            <p:spPr>
              <a:xfrm rot="10800000">
                <a:off x="5507450" y="1698892"/>
                <a:ext cx="1199400" cy="2823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</p:grpSp>
        <p:grpSp>
          <p:nvGrpSpPr>
            <p:cNvPr id="577" name="Google Shape;577;p28"/>
            <p:cNvGrpSpPr/>
            <p:nvPr/>
          </p:nvGrpSpPr>
          <p:grpSpPr>
            <a:xfrm>
              <a:off x="4929050" y="984317"/>
              <a:ext cx="3461701" cy="709775"/>
              <a:chOff x="4929050" y="984317"/>
              <a:chExt cx="3461701" cy="709775"/>
            </a:xfrm>
          </p:grpSpPr>
          <p:grpSp>
            <p:nvGrpSpPr>
              <p:cNvPr id="578" name="Google Shape;578;p28"/>
              <p:cNvGrpSpPr/>
              <p:nvPr/>
            </p:nvGrpSpPr>
            <p:grpSpPr>
              <a:xfrm>
                <a:off x="6706850" y="984317"/>
                <a:ext cx="1683901" cy="709775"/>
                <a:chOff x="6706850" y="984317"/>
                <a:chExt cx="1683901" cy="709775"/>
              </a:xfrm>
            </p:grpSpPr>
            <p:sp>
              <p:nvSpPr>
                <p:cNvPr id="579" name="Google Shape;579;p28"/>
                <p:cNvSpPr txBox="1"/>
                <p:nvPr/>
              </p:nvSpPr>
              <p:spPr>
                <a:xfrm>
                  <a:off x="6706850" y="984317"/>
                  <a:ext cx="1683900" cy="252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 b="1" dirty="0">
                      <a:solidFill>
                        <a:schemeClr val="accent5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5. (</a:t>
                  </a:r>
                  <a:r>
                    <a:rPr lang="en-US" sz="2000" b="1" dirty="0" err="1">
                      <a:solidFill>
                        <a:schemeClr val="accent5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SPp</a:t>
                  </a:r>
                  <a:r>
                    <a:rPr lang="en-US" sz="2000" b="1" dirty="0">
                      <a:solidFill>
                        <a:schemeClr val="accent5"/>
                      </a:solidFill>
                      <a:latin typeface="Fira Sans Extra Condensed"/>
                      <a:ea typeface="Fira Sans Extra Condensed"/>
                      <a:cs typeface="Fira Sans Extra Condensed"/>
                      <a:sym typeface="Fira Sans Extra Condensed"/>
                    </a:rPr>
                    <a:t>)</a:t>
                  </a:r>
                  <a:endParaRPr sz="2000" b="1" dirty="0">
                    <a:solidFill>
                      <a:schemeClr val="accent5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580" name="Google Shape;580;p28"/>
                <p:cNvSpPr txBox="1"/>
                <p:nvPr/>
              </p:nvSpPr>
              <p:spPr>
                <a:xfrm>
                  <a:off x="6706850" y="1257292"/>
                  <a:ext cx="1683900" cy="436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1200" b="0" i="0" dirty="0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Surat </a:t>
                  </a:r>
                  <a:r>
                    <a:rPr lang="en-US" sz="1200" b="0" i="0" dirty="0" err="1">
                      <a:solidFill>
                        <a:srgbClr val="4B5D67"/>
                      </a:solidFill>
                      <a:effectLst/>
                      <a:latin typeface="Arial" panose="020B0604020202020204" pitchFamily="34" charset="0"/>
                    </a:rPr>
                    <a:t>Peminjaman</a:t>
                  </a:r>
                  <a:endParaRPr sz="1200" dirty="0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cxnSp>
            <p:nvCxnSpPr>
              <p:cNvPr id="581" name="Google Shape;581;p28"/>
              <p:cNvCxnSpPr>
                <a:stCxn id="579" idx="1"/>
                <a:endCxn id="582" idx="2"/>
              </p:cNvCxnSpPr>
              <p:nvPr/>
            </p:nvCxnSpPr>
            <p:spPr>
              <a:xfrm flipH="1">
                <a:off x="4929050" y="1110617"/>
                <a:ext cx="1777800" cy="2001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oval" w="med" len="med"/>
                <a:tailEnd type="oval" w="med" len="med"/>
              </a:ln>
            </p:spPr>
          </p:cxn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30"/>
          <p:cNvSpPr txBox="1">
            <a:spLocks noGrp="1"/>
          </p:cNvSpPr>
          <p:nvPr>
            <p:ph type="title"/>
          </p:nvPr>
        </p:nvSpPr>
        <p:spPr>
          <a:xfrm>
            <a:off x="720000" y="3870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Prinsip</a:t>
            </a:r>
            <a:r>
              <a:rPr lang="en-US" dirty="0"/>
              <a:t> </a:t>
            </a:r>
            <a:r>
              <a:rPr lang="en-US" dirty="0" err="1"/>
              <a:t>Terpenting</a:t>
            </a:r>
            <a:r>
              <a:rPr lang="en-US" dirty="0"/>
              <a:t> SEKRE</a:t>
            </a:r>
            <a:endParaRPr dirty="0"/>
          </a:p>
        </p:txBody>
      </p:sp>
      <p:grpSp>
        <p:nvGrpSpPr>
          <p:cNvPr id="666" name="Google Shape;666;p30"/>
          <p:cNvGrpSpPr/>
          <p:nvPr/>
        </p:nvGrpSpPr>
        <p:grpSpPr>
          <a:xfrm>
            <a:off x="1180616" y="1118768"/>
            <a:ext cx="6782769" cy="3527784"/>
            <a:chOff x="1121990" y="1118768"/>
            <a:chExt cx="6782769" cy="3527784"/>
          </a:xfrm>
        </p:grpSpPr>
        <p:grpSp>
          <p:nvGrpSpPr>
            <p:cNvPr id="667" name="Google Shape;667;p30"/>
            <p:cNvGrpSpPr/>
            <p:nvPr/>
          </p:nvGrpSpPr>
          <p:grpSpPr>
            <a:xfrm>
              <a:off x="2360064" y="1348711"/>
              <a:ext cx="5544695" cy="3010269"/>
              <a:chOff x="3062748" y="1152475"/>
              <a:chExt cx="5403659" cy="3230249"/>
            </a:xfrm>
          </p:grpSpPr>
          <p:sp>
            <p:nvSpPr>
              <p:cNvPr id="668" name="Google Shape;668;p30"/>
              <p:cNvSpPr/>
              <p:nvPr/>
            </p:nvSpPr>
            <p:spPr>
              <a:xfrm>
                <a:off x="3138608" y="1152475"/>
                <a:ext cx="5247731" cy="3114942"/>
              </a:xfrm>
              <a:custGeom>
                <a:avLst/>
                <a:gdLst/>
                <a:ahLst/>
                <a:cxnLst/>
                <a:rect l="l" t="t" r="r" b="b"/>
                <a:pathLst>
                  <a:path w="124590" h="73954" extrusionOk="0">
                    <a:moveTo>
                      <a:pt x="0" y="1"/>
                    </a:moveTo>
                    <a:lnTo>
                      <a:pt x="0" y="73954"/>
                    </a:lnTo>
                    <a:lnTo>
                      <a:pt x="124589" y="73954"/>
                    </a:lnTo>
                    <a:lnTo>
                      <a:pt x="1245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0"/>
              <p:cNvSpPr/>
              <p:nvPr/>
            </p:nvSpPr>
            <p:spPr>
              <a:xfrm>
                <a:off x="3284725" y="1292990"/>
                <a:ext cx="4956892" cy="2829748"/>
              </a:xfrm>
              <a:custGeom>
                <a:avLst/>
                <a:gdLst/>
                <a:ahLst/>
                <a:cxnLst/>
                <a:rect l="l" t="t" r="r" b="b"/>
                <a:pathLst>
                  <a:path w="117685" h="67183" extrusionOk="0">
                    <a:moveTo>
                      <a:pt x="1" y="1"/>
                    </a:moveTo>
                    <a:lnTo>
                      <a:pt x="1" y="67182"/>
                    </a:lnTo>
                    <a:lnTo>
                      <a:pt x="117685" y="67182"/>
                    </a:lnTo>
                    <a:lnTo>
                      <a:pt x="11768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0"/>
              <p:cNvSpPr/>
              <p:nvPr/>
            </p:nvSpPr>
            <p:spPr>
              <a:xfrm>
                <a:off x="3138600" y="1152475"/>
                <a:ext cx="5247832" cy="53450"/>
              </a:xfrm>
              <a:custGeom>
                <a:avLst/>
                <a:gdLst/>
                <a:ahLst/>
                <a:cxnLst/>
                <a:rect l="l" t="t" r="r" b="b"/>
                <a:pathLst>
                  <a:path w="123522" h="1269" extrusionOk="0">
                    <a:moveTo>
                      <a:pt x="0" y="1"/>
                    </a:moveTo>
                    <a:lnTo>
                      <a:pt x="0" y="1269"/>
                    </a:lnTo>
                    <a:lnTo>
                      <a:pt x="123522" y="1269"/>
                    </a:lnTo>
                    <a:lnTo>
                      <a:pt x="123522" y="1"/>
                    </a:lnTo>
                    <a:close/>
                  </a:path>
                </a:pathLst>
              </a:custGeom>
              <a:solidFill>
                <a:srgbClr val="000000">
                  <a:alpha val="533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0"/>
              <p:cNvSpPr/>
              <p:nvPr/>
            </p:nvSpPr>
            <p:spPr>
              <a:xfrm>
                <a:off x="3062748" y="4266051"/>
                <a:ext cx="5403659" cy="116672"/>
              </a:xfrm>
              <a:custGeom>
                <a:avLst/>
                <a:gdLst/>
                <a:ahLst/>
                <a:cxnLst/>
                <a:rect l="l" t="t" r="r" b="b"/>
                <a:pathLst>
                  <a:path w="128292" h="2770" extrusionOk="0">
                    <a:moveTo>
                      <a:pt x="0" y="1"/>
                    </a:moveTo>
                    <a:lnTo>
                      <a:pt x="0" y="2769"/>
                    </a:lnTo>
                    <a:lnTo>
                      <a:pt x="128292" y="2769"/>
                    </a:lnTo>
                    <a:lnTo>
                      <a:pt x="128292" y="1"/>
                    </a:lnTo>
                    <a:close/>
                  </a:path>
                </a:pathLst>
              </a:custGeom>
              <a:solidFill>
                <a:srgbClr val="000000">
                  <a:alpha val="463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2" name="Google Shape;672;p30"/>
            <p:cNvSpPr/>
            <p:nvPr/>
          </p:nvSpPr>
          <p:spPr>
            <a:xfrm>
              <a:off x="5219027" y="1789375"/>
              <a:ext cx="2043600" cy="5265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0"/>
            <p:cNvSpPr/>
            <p:nvPr/>
          </p:nvSpPr>
          <p:spPr>
            <a:xfrm>
              <a:off x="3996518" y="2577513"/>
              <a:ext cx="2043600" cy="5265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0"/>
            <p:cNvSpPr/>
            <p:nvPr/>
          </p:nvSpPr>
          <p:spPr>
            <a:xfrm>
              <a:off x="2823700" y="3345200"/>
              <a:ext cx="2043600" cy="5265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0"/>
            <p:cNvSpPr txBox="1"/>
            <p:nvPr/>
          </p:nvSpPr>
          <p:spPr>
            <a:xfrm>
              <a:off x="5218930" y="1821918"/>
              <a:ext cx="2007497" cy="4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err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Tutup</a:t>
              </a:r>
              <a:r>
                <a:rPr lang="en-US" sz="1600" b="1" dirty="0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US" sz="1600" b="1" dirty="0" err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Mulut</a:t>
              </a:r>
              <a:r>
                <a:rPr lang="en-US" sz="1600" b="1" dirty="0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r>
                <a:rPr lang="en-US" sz="1600" b="1" dirty="0" err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Rapat-rapat</a:t>
              </a:r>
              <a:endParaRPr sz="16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78" name="Google Shape;678;p30"/>
            <p:cNvSpPr txBox="1"/>
            <p:nvPr/>
          </p:nvSpPr>
          <p:spPr>
            <a:xfrm>
              <a:off x="4129193" y="2621313"/>
              <a:ext cx="1705800" cy="4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Buka Telinga Lebar-lebar</a:t>
              </a:r>
              <a:endParaRPr sz="16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80" name="Google Shape;680;p30"/>
            <p:cNvSpPr txBox="1"/>
            <p:nvPr/>
          </p:nvSpPr>
          <p:spPr>
            <a:xfrm flipH="1">
              <a:off x="2956400" y="3389000"/>
              <a:ext cx="1705800" cy="4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Pasang Mata </a:t>
              </a:r>
              <a:r>
                <a:rPr lang="en-US" sz="1600" b="1" dirty="0" err="1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Awas</a:t>
              </a:r>
              <a:r>
                <a:rPr lang="en-US" sz="1600" b="1" dirty="0">
                  <a:solidFill>
                    <a:schemeClr val="dk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  <a:endParaRPr sz="16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681" name="Google Shape;681;p30"/>
            <p:cNvGrpSpPr/>
            <p:nvPr/>
          </p:nvGrpSpPr>
          <p:grpSpPr>
            <a:xfrm>
              <a:off x="1121990" y="1118768"/>
              <a:ext cx="1648152" cy="3527784"/>
              <a:chOff x="938775" y="1060825"/>
              <a:chExt cx="1618691" cy="3464726"/>
            </a:xfrm>
          </p:grpSpPr>
          <p:sp>
            <p:nvSpPr>
              <p:cNvPr id="682" name="Google Shape;682;p30"/>
              <p:cNvSpPr/>
              <p:nvPr/>
            </p:nvSpPr>
            <p:spPr>
              <a:xfrm>
                <a:off x="1106967" y="4294631"/>
                <a:ext cx="1346469" cy="230920"/>
              </a:xfrm>
              <a:custGeom>
                <a:avLst/>
                <a:gdLst/>
                <a:ahLst/>
                <a:cxnLst/>
                <a:rect l="l" t="t" r="r" b="b"/>
                <a:pathLst>
                  <a:path w="60878" h="9008" extrusionOk="0">
                    <a:moveTo>
                      <a:pt x="30456" y="1"/>
                    </a:moveTo>
                    <a:cubicBezTo>
                      <a:pt x="13644" y="1"/>
                      <a:pt x="1" y="2036"/>
                      <a:pt x="1" y="4504"/>
                    </a:cubicBezTo>
                    <a:cubicBezTo>
                      <a:pt x="1" y="7006"/>
                      <a:pt x="13644" y="9007"/>
                      <a:pt x="30456" y="9007"/>
                    </a:cubicBezTo>
                    <a:cubicBezTo>
                      <a:pt x="47268" y="9007"/>
                      <a:pt x="60877" y="7006"/>
                      <a:pt x="60877" y="4504"/>
                    </a:cubicBezTo>
                    <a:cubicBezTo>
                      <a:pt x="60877" y="2036"/>
                      <a:pt x="47268" y="1"/>
                      <a:pt x="304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0"/>
              <p:cNvSpPr/>
              <p:nvPr/>
            </p:nvSpPr>
            <p:spPr>
              <a:xfrm>
                <a:off x="938775" y="1060825"/>
                <a:ext cx="1618691" cy="1714814"/>
              </a:xfrm>
              <a:custGeom>
                <a:avLst/>
                <a:gdLst/>
                <a:ahLst/>
                <a:cxnLst/>
                <a:rect l="l" t="t" r="r" b="b"/>
                <a:pathLst>
                  <a:path w="73186" h="77532" extrusionOk="0">
                    <a:moveTo>
                      <a:pt x="28784" y="0"/>
                    </a:moveTo>
                    <a:cubicBezTo>
                      <a:pt x="27657" y="0"/>
                      <a:pt x="26493" y="140"/>
                      <a:pt x="25318" y="472"/>
                    </a:cubicBezTo>
                    <a:cubicBezTo>
                      <a:pt x="17846" y="2540"/>
                      <a:pt x="18313" y="10012"/>
                      <a:pt x="15511" y="12147"/>
                    </a:cubicBezTo>
                    <a:cubicBezTo>
                      <a:pt x="12709" y="14215"/>
                      <a:pt x="1701" y="20019"/>
                      <a:pt x="7672" y="33629"/>
                    </a:cubicBezTo>
                    <a:cubicBezTo>
                      <a:pt x="14144" y="48373"/>
                      <a:pt x="0" y="52642"/>
                      <a:pt x="9073" y="66019"/>
                    </a:cubicBezTo>
                    <a:cubicBezTo>
                      <a:pt x="15112" y="74925"/>
                      <a:pt x="26362" y="77531"/>
                      <a:pt x="36878" y="77531"/>
                    </a:cubicBezTo>
                    <a:cubicBezTo>
                      <a:pt x="47277" y="77531"/>
                      <a:pt x="56959" y="74983"/>
                      <a:pt x="60177" y="73457"/>
                    </a:cubicBezTo>
                    <a:cubicBezTo>
                      <a:pt x="68549" y="69455"/>
                      <a:pt x="72218" y="58747"/>
                      <a:pt x="68516" y="46405"/>
                    </a:cubicBezTo>
                    <a:cubicBezTo>
                      <a:pt x="64780" y="34063"/>
                      <a:pt x="73186" y="37065"/>
                      <a:pt x="72719" y="23822"/>
                    </a:cubicBezTo>
                    <a:cubicBezTo>
                      <a:pt x="72252" y="10512"/>
                      <a:pt x="59876" y="13548"/>
                      <a:pt x="59676" y="9345"/>
                    </a:cubicBezTo>
                    <a:cubicBezTo>
                      <a:pt x="59461" y="6330"/>
                      <a:pt x="55659" y="1050"/>
                      <a:pt x="48972" y="1050"/>
                    </a:cubicBezTo>
                    <a:cubicBezTo>
                      <a:pt x="46336" y="1050"/>
                      <a:pt x="43252" y="1871"/>
                      <a:pt x="39762" y="3974"/>
                    </a:cubicBezTo>
                    <a:cubicBezTo>
                      <a:pt x="39762" y="3974"/>
                      <a:pt x="34794" y="0"/>
                      <a:pt x="287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0"/>
              <p:cNvSpPr/>
              <p:nvPr/>
            </p:nvSpPr>
            <p:spPr>
              <a:xfrm>
                <a:off x="1329792" y="1932232"/>
                <a:ext cx="917810" cy="582995"/>
              </a:xfrm>
              <a:custGeom>
                <a:avLst/>
                <a:gdLst/>
                <a:ahLst/>
                <a:cxnLst/>
                <a:rect l="l" t="t" r="r" b="b"/>
                <a:pathLst>
                  <a:path w="41497" h="26359" extrusionOk="0">
                    <a:moveTo>
                      <a:pt x="1" y="1"/>
                    </a:moveTo>
                    <a:cubicBezTo>
                      <a:pt x="1" y="1"/>
                      <a:pt x="657" y="26358"/>
                      <a:pt x="20204" y="26358"/>
                    </a:cubicBezTo>
                    <a:cubicBezTo>
                      <a:pt x="20362" y="26358"/>
                      <a:pt x="20521" y="26356"/>
                      <a:pt x="20682" y="26353"/>
                    </a:cubicBezTo>
                    <a:cubicBezTo>
                      <a:pt x="40696" y="25953"/>
                      <a:pt x="41497" y="1"/>
                      <a:pt x="414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0"/>
              <p:cNvSpPr/>
              <p:nvPr/>
            </p:nvSpPr>
            <p:spPr>
              <a:xfrm>
                <a:off x="1596133" y="2350561"/>
                <a:ext cx="379249" cy="730165"/>
              </a:xfrm>
              <a:custGeom>
                <a:avLst/>
                <a:gdLst/>
                <a:ahLst/>
                <a:cxnLst/>
                <a:rect l="l" t="t" r="r" b="b"/>
                <a:pathLst>
                  <a:path w="17147" h="33013" extrusionOk="0">
                    <a:moveTo>
                      <a:pt x="4937" y="0"/>
                    </a:moveTo>
                    <a:cubicBezTo>
                      <a:pt x="4937" y="0"/>
                      <a:pt x="4652" y="159"/>
                      <a:pt x="4026" y="159"/>
                    </a:cubicBezTo>
                    <a:cubicBezTo>
                      <a:pt x="3744" y="159"/>
                      <a:pt x="3394" y="127"/>
                      <a:pt x="2969" y="34"/>
                    </a:cubicBezTo>
                    <a:lnTo>
                      <a:pt x="2969" y="34"/>
                    </a:lnTo>
                    <a:cubicBezTo>
                      <a:pt x="2969" y="34"/>
                      <a:pt x="2969" y="3102"/>
                      <a:pt x="7172" y="4704"/>
                    </a:cubicBezTo>
                    <a:lnTo>
                      <a:pt x="2436" y="27253"/>
                    </a:lnTo>
                    <a:lnTo>
                      <a:pt x="0" y="31589"/>
                    </a:lnTo>
                    <a:cubicBezTo>
                      <a:pt x="0" y="31589"/>
                      <a:pt x="4003" y="33013"/>
                      <a:pt x="9083" y="33013"/>
                    </a:cubicBezTo>
                    <a:cubicBezTo>
                      <a:pt x="11624" y="33013"/>
                      <a:pt x="14433" y="32657"/>
                      <a:pt x="17146" y="31589"/>
                    </a:cubicBezTo>
                    <a:lnTo>
                      <a:pt x="14611" y="27253"/>
                    </a:lnTo>
                    <a:lnTo>
                      <a:pt x="9841" y="4704"/>
                    </a:lnTo>
                    <a:cubicBezTo>
                      <a:pt x="9841" y="4704"/>
                      <a:pt x="13310" y="3536"/>
                      <a:pt x="14044" y="34"/>
                    </a:cubicBezTo>
                    <a:lnTo>
                      <a:pt x="14044" y="34"/>
                    </a:lnTo>
                    <a:cubicBezTo>
                      <a:pt x="14044" y="34"/>
                      <a:pt x="13547" y="158"/>
                      <a:pt x="13060" y="158"/>
                    </a:cubicBezTo>
                    <a:cubicBezTo>
                      <a:pt x="12789" y="158"/>
                      <a:pt x="12521" y="119"/>
                      <a:pt x="123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0"/>
              <p:cNvSpPr/>
              <p:nvPr/>
            </p:nvSpPr>
            <p:spPr>
              <a:xfrm>
                <a:off x="1786477" y="4308622"/>
                <a:ext cx="273748" cy="113175"/>
              </a:xfrm>
              <a:custGeom>
                <a:avLst/>
                <a:gdLst/>
                <a:ahLst/>
                <a:cxnLst/>
                <a:rect l="l" t="t" r="r" b="b"/>
                <a:pathLst>
                  <a:path w="12377" h="5117" extrusionOk="0">
                    <a:moveTo>
                      <a:pt x="1" y="0"/>
                    </a:moveTo>
                    <a:cubicBezTo>
                      <a:pt x="796" y="3274"/>
                      <a:pt x="7006" y="5116"/>
                      <a:pt x="9497" y="5116"/>
                    </a:cubicBezTo>
                    <a:cubicBezTo>
                      <a:pt x="9722" y="5116"/>
                      <a:pt x="9917" y="5101"/>
                      <a:pt x="10074" y="5071"/>
                    </a:cubicBezTo>
                    <a:cubicBezTo>
                      <a:pt x="12009" y="4704"/>
                      <a:pt x="12376" y="2802"/>
                      <a:pt x="8206" y="1768"/>
                    </a:cubicBezTo>
                    <a:cubicBezTo>
                      <a:pt x="3970" y="701"/>
                      <a:pt x="3703" y="34"/>
                      <a:pt x="3703" y="34"/>
                    </a:cubicBez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EAC8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0"/>
              <p:cNvSpPr/>
              <p:nvPr/>
            </p:nvSpPr>
            <p:spPr>
              <a:xfrm>
                <a:off x="1793112" y="4327798"/>
                <a:ext cx="265631" cy="94707"/>
              </a:xfrm>
              <a:custGeom>
                <a:avLst/>
                <a:gdLst/>
                <a:ahLst/>
                <a:cxnLst/>
                <a:rect l="l" t="t" r="r" b="b"/>
                <a:pathLst>
                  <a:path w="12010" h="428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488" y="2763"/>
                      <a:pt x="6869" y="4282"/>
                      <a:pt x="9184" y="4282"/>
                    </a:cubicBezTo>
                    <a:cubicBezTo>
                      <a:pt x="9413" y="4282"/>
                      <a:pt x="9612" y="4267"/>
                      <a:pt x="9774" y="4237"/>
                    </a:cubicBezTo>
                    <a:cubicBezTo>
                      <a:pt x="11576" y="3870"/>
                      <a:pt x="12009" y="2269"/>
                      <a:pt x="8840" y="1201"/>
                    </a:cubicBezTo>
                    <a:cubicBezTo>
                      <a:pt x="8707" y="1568"/>
                      <a:pt x="8173" y="1902"/>
                      <a:pt x="7540" y="2035"/>
                    </a:cubicBezTo>
                    <a:cubicBezTo>
                      <a:pt x="7381" y="2064"/>
                      <a:pt x="7187" y="2078"/>
                      <a:pt x="6964" y="2078"/>
                    </a:cubicBezTo>
                    <a:cubicBezTo>
                      <a:pt x="5360" y="2078"/>
                      <a:pt x="2256" y="1348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0"/>
              <p:cNvSpPr/>
              <p:nvPr/>
            </p:nvSpPr>
            <p:spPr>
              <a:xfrm>
                <a:off x="1513501" y="4308622"/>
                <a:ext cx="273726" cy="113175"/>
              </a:xfrm>
              <a:custGeom>
                <a:avLst/>
                <a:gdLst/>
                <a:ahLst/>
                <a:cxnLst/>
                <a:rect l="l" t="t" r="r" b="b"/>
                <a:pathLst>
                  <a:path w="12376" h="5117" extrusionOk="0">
                    <a:moveTo>
                      <a:pt x="8673" y="0"/>
                    </a:moveTo>
                    <a:lnTo>
                      <a:pt x="8673" y="34"/>
                    </a:lnTo>
                    <a:cubicBezTo>
                      <a:pt x="8673" y="34"/>
                      <a:pt x="8373" y="701"/>
                      <a:pt x="4170" y="1768"/>
                    </a:cubicBezTo>
                    <a:cubicBezTo>
                      <a:pt x="0" y="2802"/>
                      <a:pt x="367" y="4704"/>
                      <a:pt x="2269" y="5071"/>
                    </a:cubicBezTo>
                    <a:cubicBezTo>
                      <a:pt x="2429" y="5101"/>
                      <a:pt x="2626" y="5116"/>
                      <a:pt x="2854" y="5116"/>
                    </a:cubicBezTo>
                    <a:cubicBezTo>
                      <a:pt x="5371" y="5116"/>
                      <a:pt x="11581" y="3274"/>
                      <a:pt x="12376" y="0"/>
                    </a:cubicBezTo>
                    <a:close/>
                  </a:path>
                </a:pathLst>
              </a:custGeom>
              <a:solidFill>
                <a:srgbClr val="EAC8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0"/>
              <p:cNvSpPr/>
              <p:nvPr/>
            </p:nvSpPr>
            <p:spPr>
              <a:xfrm>
                <a:off x="1477339" y="3049960"/>
                <a:ext cx="617543" cy="1272287"/>
              </a:xfrm>
              <a:custGeom>
                <a:avLst/>
                <a:gdLst/>
                <a:ahLst/>
                <a:cxnLst/>
                <a:rect l="l" t="t" r="r" b="b"/>
                <a:pathLst>
                  <a:path w="27921" h="57524" extrusionOk="0">
                    <a:moveTo>
                      <a:pt x="5371" y="1"/>
                    </a:moveTo>
                    <a:cubicBezTo>
                      <a:pt x="3237" y="6906"/>
                      <a:pt x="2002" y="15745"/>
                      <a:pt x="2002" y="15745"/>
                    </a:cubicBezTo>
                    <a:cubicBezTo>
                      <a:pt x="1" y="38462"/>
                      <a:pt x="10242" y="56975"/>
                      <a:pt x="10242" y="56975"/>
                    </a:cubicBezTo>
                    <a:cubicBezTo>
                      <a:pt x="10909" y="57386"/>
                      <a:pt x="11546" y="57524"/>
                      <a:pt x="12100" y="57524"/>
                    </a:cubicBezTo>
                    <a:cubicBezTo>
                      <a:pt x="13207" y="57524"/>
                      <a:pt x="13978" y="56975"/>
                      <a:pt x="13978" y="56975"/>
                    </a:cubicBezTo>
                    <a:cubicBezTo>
                      <a:pt x="13978" y="56975"/>
                      <a:pt x="14734" y="57524"/>
                      <a:pt x="15831" y="57524"/>
                    </a:cubicBezTo>
                    <a:cubicBezTo>
                      <a:pt x="16379" y="57524"/>
                      <a:pt x="17013" y="57386"/>
                      <a:pt x="17680" y="56975"/>
                    </a:cubicBezTo>
                    <a:cubicBezTo>
                      <a:pt x="17680" y="56942"/>
                      <a:pt x="27921" y="38462"/>
                      <a:pt x="25919" y="15745"/>
                    </a:cubicBezTo>
                    <a:cubicBezTo>
                      <a:pt x="25919" y="15745"/>
                      <a:pt x="24685" y="6839"/>
                      <a:pt x="22550" y="1"/>
                    </a:cubicBezTo>
                    <a:cubicBezTo>
                      <a:pt x="22550" y="1"/>
                      <a:pt x="18376" y="1171"/>
                      <a:pt x="14307" y="1171"/>
                    </a:cubicBezTo>
                    <a:cubicBezTo>
                      <a:pt x="14197" y="1171"/>
                      <a:pt x="14087" y="1170"/>
                      <a:pt x="13978" y="1168"/>
                    </a:cubicBezTo>
                    <a:cubicBezTo>
                      <a:pt x="13868" y="1170"/>
                      <a:pt x="13758" y="1171"/>
                      <a:pt x="13648" y="1171"/>
                    </a:cubicBezTo>
                    <a:cubicBezTo>
                      <a:pt x="9578" y="1171"/>
                      <a:pt x="5371" y="1"/>
                      <a:pt x="53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0"/>
              <p:cNvSpPr/>
              <p:nvPr/>
            </p:nvSpPr>
            <p:spPr>
              <a:xfrm>
                <a:off x="1256760" y="1368258"/>
                <a:ext cx="1061684" cy="1047971"/>
              </a:xfrm>
              <a:custGeom>
                <a:avLst/>
                <a:gdLst/>
                <a:ahLst/>
                <a:cxnLst/>
                <a:rect l="l" t="t" r="r" b="b"/>
                <a:pathLst>
                  <a:path w="48002" h="47382" extrusionOk="0">
                    <a:moveTo>
                      <a:pt x="18409" y="1"/>
                    </a:moveTo>
                    <a:cubicBezTo>
                      <a:pt x="16930" y="1"/>
                      <a:pt x="15146" y="466"/>
                      <a:pt x="13110" y="1849"/>
                    </a:cubicBezTo>
                    <a:cubicBezTo>
                      <a:pt x="8973" y="4651"/>
                      <a:pt x="7806" y="15926"/>
                      <a:pt x="1268" y="16160"/>
                    </a:cubicBezTo>
                    <a:cubicBezTo>
                      <a:pt x="1268" y="16160"/>
                      <a:pt x="0" y="27568"/>
                      <a:pt x="11775" y="34506"/>
                    </a:cubicBezTo>
                    <a:cubicBezTo>
                      <a:pt x="11775" y="34506"/>
                      <a:pt x="14277" y="35940"/>
                      <a:pt x="19381" y="38275"/>
                    </a:cubicBezTo>
                    <a:cubicBezTo>
                      <a:pt x="21149" y="39910"/>
                      <a:pt x="20281" y="44380"/>
                      <a:pt x="20281" y="44380"/>
                    </a:cubicBezTo>
                    <a:cubicBezTo>
                      <a:pt x="20281" y="44380"/>
                      <a:pt x="21149" y="47382"/>
                      <a:pt x="24017" y="47382"/>
                    </a:cubicBezTo>
                    <a:cubicBezTo>
                      <a:pt x="26886" y="47382"/>
                      <a:pt x="27787" y="44380"/>
                      <a:pt x="27787" y="44380"/>
                    </a:cubicBezTo>
                    <a:cubicBezTo>
                      <a:pt x="27787" y="44380"/>
                      <a:pt x="26886" y="39877"/>
                      <a:pt x="28654" y="38275"/>
                    </a:cubicBezTo>
                    <a:cubicBezTo>
                      <a:pt x="33724" y="36041"/>
                      <a:pt x="36293" y="34506"/>
                      <a:pt x="36293" y="34506"/>
                    </a:cubicBezTo>
                    <a:cubicBezTo>
                      <a:pt x="48001" y="27568"/>
                      <a:pt x="46734" y="17828"/>
                      <a:pt x="46734" y="17828"/>
                    </a:cubicBezTo>
                    <a:cubicBezTo>
                      <a:pt x="39562" y="15893"/>
                      <a:pt x="38728" y="10622"/>
                      <a:pt x="38728" y="10622"/>
                    </a:cubicBezTo>
                    <a:cubicBezTo>
                      <a:pt x="35760" y="11781"/>
                      <a:pt x="33357" y="12258"/>
                      <a:pt x="31412" y="12258"/>
                    </a:cubicBezTo>
                    <a:cubicBezTo>
                      <a:pt x="22381" y="12258"/>
                      <a:pt x="23217" y="1983"/>
                      <a:pt x="23217" y="1983"/>
                    </a:cubicBezTo>
                    <a:cubicBezTo>
                      <a:pt x="23217" y="1983"/>
                      <a:pt x="21461" y="1"/>
                      <a:pt x="18409" y="1"/>
                    </a:cubicBezTo>
                    <a:close/>
                  </a:path>
                </a:pathLst>
              </a:custGeom>
              <a:solidFill>
                <a:srgbClr val="EAC8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0"/>
              <p:cNvSpPr/>
              <p:nvPr/>
            </p:nvSpPr>
            <p:spPr>
              <a:xfrm>
                <a:off x="1278878" y="1702055"/>
                <a:ext cx="522371" cy="536924"/>
              </a:xfrm>
              <a:custGeom>
                <a:avLst/>
                <a:gdLst/>
                <a:ahLst/>
                <a:cxnLst/>
                <a:rect l="l" t="t" r="r" b="b"/>
                <a:pathLst>
                  <a:path w="23618" h="24276" extrusionOk="0">
                    <a:moveTo>
                      <a:pt x="6439" y="0"/>
                    </a:moveTo>
                    <a:lnTo>
                      <a:pt x="6439" y="0"/>
                    </a:lnTo>
                    <a:cubicBezTo>
                      <a:pt x="4204" y="734"/>
                      <a:pt x="301" y="1068"/>
                      <a:pt x="301" y="1068"/>
                    </a:cubicBezTo>
                    <a:cubicBezTo>
                      <a:pt x="1" y="9340"/>
                      <a:pt x="5105" y="14711"/>
                      <a:pt x="5105" y="14711"/>
                    </a:cubicBezTo>
                    <a:cubicBezTo>
                      <a:pt x="8674" y="19147"/>
                      <a:pt x="14211" y="21149"/>
                      <a:pt x="15545" y="21883"/>
                    </a:cubicBezTo>
                    <a:cubicBezTo>
                      <a:pt x="19290" y="24022"/>
                      <a:pt x="22023" y="24275"/>
                      <a:pt x="23106" y="24275"/>
                    </a:cubicBezTo>
                    <a:cubicBezTo>
                      <a:pt x="23441" y="24275"/>
                      <a:pt x="23618" y="24251"/>
                      <a:pt x="23618" y="24251"/>
                    </a:cubicBezTo>
                    <a:cubicBezTo>
                      <a:pt x="13277" y="21582"/>
                      <a:pt x="14845" y="11642"/>
                      <a:pt x="14845" y="11642"/>
                    </a:cubicBezTo>
                    <a:lnTo>
                      <a:pt x="14845" y="11642"/>
                    </a:lnTo>
                    <a:cubicBezTo>
                      <a:pt x="14609" y="11655"/>
                      <a:pt x="14379" y="11661"/>
                      <a:pt x="14155" y="11661"/>
                    </a:cubicBezTo>
                    <a:cubicBezTo>
                      <a:pt x="4527" y="11661"/>
                      <a:pt x="6439" y="0"/>
                      <a:pt x="6439" y="0"/>
                    </a:cubicBezTo>
                    <a:close/>
                  </a:path>
                </a:pathLst>
              </a:custGeom>
              <a:solidFill>
                <a:srgbClr val="D3A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0"/>
              <p:cNvSpPr/>
              <p:nvPr/>
            </p:nvSpPr>
            <p:spPr>
              <a:xfrm>
                <a:off x="1526042" y="1762546"/>
                <a:ext cx="119545" cy="180788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8174" extrusionOk="0">
                    <a:moveTo>
                      <a:pt x="2702" y="1"/>
                    </a:moveTo>
                    <a:cubicBezTo>
                      <a:pt x="1201" y="1"/>
                      <a:pt x="1" y="1835"/>
                      <a:pt x="1" y="4103"/>
                    </a:cubicBezTo>
                    <a:cubicBezTo>
                      <a:pt x="1" y="6338"/>
                      <a:pt x="1201" y="8173"/>
                      <a:pt x="2702" y="8173"/>
                    </a:cubicBezTo>
                    <a:cubicBezTo>
                      <a:pt x="4204" y="8173"/>
                      <a:pt x="5404" y="6338"/>
                      <a:pt x="5404" y="4103"/>
                    </a:cubicBezTo>
                    <a:cubicBezTo>
                      <a:pt x="5404" y="1835"/>
                      <a:pt x="4204" y="1"/>
                      <a:pt x="2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0"/>
              <p:cNvSpPr/>
              <p:nvPr/>
            </p:nvSpPr>
            <p:spPr>
              <a:xfrm>
                <a:off x="1942893" y="1762546"/>
                <a:ext cx="120275" cy="180788"/>
              </a:xfrm>
              <a:custGeom>
                <a:avLst/>
                <a:gdLst/>
                <a:ahLst/>
                <a:cxnLst/>
                <a:rect l="l" t="t" r="r" b="b"/>
                <a:pathLst>
                  <a:path w="5438" h="8174" extrusionOk="0">
                    <a:moveTo>
                      <a:pt x="2702" y="1"/>
                    </a:moveTo>
                    <a:cubicBezTo>
                      <a:pt x="1201" y="1"/>
                      <a:pt x="0" y="1835"/>
                      <a:pt x="0" y="4103"/>
                    </a:cubicBezTo>
                    <a:cubicBezTo>
                      <a:pt x="0" y="6338"/>
                      <a:pt x="1201" y="8173"/>
                      <a:pt x="2702" y="8173"/>
                    </a:cubicBezTo>
                    <a:cubicBezTo>
                      <a:pt x="4203" y="8173"/>
                      <a:pt x="5438" y="6338"/>
                      <a:pt x="5438" y="4103"/>
                    </a:cubicBezTo>
                    <a:cubicBezTo>
                      <a:pt x="5438" y="1835"/>
                      <a:pt x="4203" y="1"/>
                      <a:pt x="2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0"/>
              <p:cNvSpPr/>
              <p:nvPr/>
            </p:nvSpPr>
            <p:spPr>
              <a:xfrm>
                <a:off x="1538030" y="3060997"/>
                <a:ext cx="220445" cy="1233626"/>
              </a:xfrm>
              <a:custGeom>
                <a:avLst/>
                <a:gdLst/>
                <a:ahLst/>
                <a:cxnLst/>
                <a:rect l="l" t="t" r="r" b="b"/>
                <a:pathLst>
                  <a:path w="9967" h="55776" extrusionOk="0">
                    <a:moveTo>
                      <a:pt x="3502" y="1"/>
                    </a:moveTo>
                    <a:cubicBezTo>
                      <a:pt x="3496" y="1"/>
                      <a:pt x="3494" y="1"/>
                      <a:pt x="3495" y="2"/>
                    </a:cubicBezTo>
                    <a:cubicBezTo>
                      <a:pt x="426" y="4472"/>
                      <a:pt x="393" y="18616"/>
                      <a:pt x="393" y="18616"/>
                    </a:cubicBezTo>
                    <a:cubicBezTo>
                      <a:pt x="343" y="37465"/>
                      <a:pt x="5351" y="48933"/>
                      <a:pt x="7864" y="53496"/>
                    </a:cubicBezTo>
                    <a:lnTo>
                      <a:pt x="7864" y="53496"/>
                    </a:lnTo>
                    <a:cubicBezTo>
                      <a:pt x="2505" y="43017"/>
                      <a:pt x="0" y="16900"/>
                      <a:pt x="2894" y="8342"/>
                    </a:cubicBezTo>
                    <a:cubicBezTo>
                      <a:pt x="5263" y="1403"/>
                      <a:pt x="9966" y="636"/>
                      <a:pt x="9966" y="636"/>
                    </a:cubicBezTo>
                    <a:cubicBezTo>
                      <a:pt x="8536" y="603"/>
                      <a:pt x="3717" y="1"/>
                      <a:pt x="3502" y="1"/>
                    </a:cubicBezTo>
                    <a:close/>
                    <a:moveTo>
                      <a:pt x="7864" y="53496"/>
                    </a:moveTo>
                    <a:lnTo>
                      <a:pt x="7864" y="53496"/>
                    </a:lnTo>
                    <a:cubicBezTo>
                      <a:pt x="8312" y="54371"/>
                      <a:pt x="8779" y="55138"/>
                      <a:pt x="9266" y="55775"/>
                    </a:cubicBezTo>
                    <a:cubicBezTo>
                      <a:pt x="9266" y="55775"/>
                      <a:pt x="8704" y="55022"/>
                      <a:pt x="7864" y="53496"/>
                    </a:cubicBezTo>
                    <a:close/>
                  </a:path>
                </a:pathLst>
              </a:custGeom>
              <a:solidFill>
                <a:srgbClr val="1927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0"/>
              <p:cNvSpPr/>
              <p:nvPr/>
            </p:nvSpPr>
            <p:spPr>
              <a:xfrm>
                <a:off x="1716386" y="1894167"/>
                <a:ext cx="113640" cy="100812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4558" extrusionOk="0">
                    <a:moveTo>
                      <a:pt x="3270" y="0"/>
                    </a:moveTo>
                    <a:cubicBezTo>
                      <a:pt x="3179" y="0"/>
                      <a:pt x="3090" y="7"/>
                      <a:pt x="3003" y="20"/>
                    </a:cubicBezTo>
                    <a:cubicBezTo>
                      <a:pt x="2569" y="54"/>
                      <a:pt x="2169" y="287"/>
                      <a:pt x="1769" y="487"/>
                    </a:cubicBezTo>
                    <a:cubicBezTo>
                      <a:pt x="1068" y="954"/>
                      <a:pt x="501" y="1555"/>
                      <a:pt x="1" y="2222"/>
                    </a:cubicBezTo>
                    <a:cubicBezTo>
                      <a:pt x="601" y="1655"/>
                      <a:pt x="1268" y="1155"/>
                      <a:pt x="1902" y="721"/>
                    </a:cubicBezTo>
                    <a:cubicBezTo>
                      <a:pt x="2269" y="521"/>
                      <a:pt x="2669" y="387"/>
                      <a:pt x="3036" y="354"/>
                    </a:cubicBezTo>
                    <a:cubicBezTo>
                      <a:pt x="3094" y="349"/>
                      <a:pt x="3152" y="346"/>
                      <a:pt x="3210" y="346"/>
                    </a:cubicBezTo>
                    <a:cubicBezTo>
                      <a:pt x="3518" y="346"/>
                      <a:pt x="3818" y="424"/>
                      <a:pt x="4070" y="621"/>
                    </a:cubicBezTo>
                    <a:cubicBezTo>
                      <a:pt x="4237" y="688"/>
                      <a:pt x="4370" y="854"/>
                      <a:pt x="4504" y="988"/>
                    </a:cubicBezTo>
                    <a:lnTo>
                      <a:pt x="4604" y="1221"/>
                    </a:lnTo>
                    <a:cubicBezTo>
                      <a:pt x="4671" y="1321"/>
                      <a:pt x="4671" y="1388"/>
                      <a:pt x="4704" y="1488"/>
                    </a:cubicBezTo>
                    <a:cubicBezTo>
                      <a:pt x="4771" y="1822"/>
                      <a:pt x="4704" y="2189"/>
                      <a:pt x="4571" y="2556"/>
                    </a:cubicBezTo>
                    <a:cubicBezTo>
                      <a:pt x="4237" y="3289"/>
                      <a:pt x="3737" y="3957"/>
                      <a:pt x="3203" y="4557"/>
                    </a:cubicBezTo>
                    <a:cubicBezTo>
                      <a:pt x="3870" y="4057"/>
                      <a:pt x="4471" y="3490"/>
                      <a:pt x="4871" y="2689"/>
                    </a:cubicBezTo>
                    <a:cubicBezTo>
                      <a:pt x="5038" y="2322"/>
                      <a:pt x="5138" y="1855"/>
                      <a:pt x="5071" y="1388"/>
                    </a:cubicBezTo>
                    <a:cubicBezTo>
                      <a:pt x="5071" y="1288"/>
                      <a:pt x="5038" y="1188"/>
                      <a:pt x="4971" y="1055"/>
                    </a:cubicBezTo>
                    <a:lnTo>
                      <a:pt x="4804" y="788"/>
                    </a:lnTo>
                    <a:cubicBezTo>
                      <a:pt x="4671" y="621"/>
                      <a:pt x="4537" y="454"/>
                      <a:pt x="4337" y="321"/>
                    </a:cubicBezTo>
                    <a:cubicBezTo>
                      <a:pt x="4017" y="107"/>
                      <a:pt x="3633" y="0"/>
                      <a:pt x="3270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0"/>
              <p:cNvSpPr/>
              <p:nvPr/>
            </p:nvSpPr>
            <p:spPr>
              <a:xfrm>
                <a:off x="1636719" y="1986088"/>
                <a:ext cx="79689" cy="8241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3726" extrusionOk="0">
                    <a:moveTo>
                      <a:pt x="434" y="1"/>
                    </a:moveTo>
                    <a:lnTo>
                      <a:pt x="434" y="1"/>
                    </a:lnTo>
                    <a:cubicBezTo>
                      <a:pt x="200" y="501"/>
                      <a:pt x="100" y="1001"/>
                      <a:pt x="33" y="1569"/>
                    </a:cubicBezTo>
                    <a:cubicBezTo>
                      <a:pt x="0" y="2136"/>
                      <a:pt x="100" y="2703"/>
                      <a:pt x="467" y="3203"/>
                    </a:cubicBezTo>
                    <a:cubicBezTo>
                      <a:pt x="634" y="3403"/>
                      <a:pt x="934" y="3570"/>
                      <a:pt x="1201" y="3670"/>
                    </a:cubicBezTo>
                    <a:cubicBezTo>
                      <a:pt x="1377" y="3709"/>
                      <a:pt x="1553" y="3725"/>
                      <a:pt x="1729" y="3725"/>
                    </a:cubicBezTo>
                    <a:cubicBezTo>
                      <a:pt x="1853" y="3725"/>
                      <a:pt x="1977" y="3717"/>
                      <a:pt x="2102" y="3703"/>
                    </a:cubicBezTo>
                    <a:cubicBezTo>
                      <a:pt x="2635" y="3637"/>
                      <a:pt x="3136" y="3403"/>
                      <a:pt x="3603" y="3136"/>
                    </a:cubicBezTo>
                    <a:lnTo>
                      <a:pt x="3603" y="3136"/>
                    </a:lnTo>
                    <a:cubicBezTo>
                      <a:pt x="3036" y="3236"/>
                      <a:pt x="2535" y="3370"/>
                      <a:pt x="2035" y="3403"/>
                    </a:cubicBezTo>
                    <a:cubicBezTo>
                      <a:pt x="1535" y="3403"/>
                      <a:pt x="1101" y="3336"/>
                      <a:pt x="801" y="2970"/>
                    </a:cubicBezTo>
                    <a:cubicBezTo>
                      <a:pt x="500" y="2569"/>
                      <a:pt x="434" y="2069"/>
                      <a:pt x="367" y="1569"/>
                    </a:cubicBezTo>
                    <a:cubicBezTo>
                      <a:pt x="334" y="1035"/>
                      <a:pt x="367" y="534"/>
                      <a:pt x="434" y="1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0"/>
              <p:cNvSpPr/>
              <p:nvPr/>
            </p:nvSpPr>
            <p:spPr>
              <a:xfrm>
                <a:off x="1216174" y="1762546"/>
                <a:ext cx="113640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5138" h="7640" extrusionOk="0">
                    <a:moveTo>
                      <a:pt x="3169" y="1"/>
                    </a:moveTo>
                    <a:cubicBezTo>
                      <a:pt x="3169" y="1"/>
                      <a:pt x="1" y="167"/>
                      <a:pt x="568" y="3436"/>
                    </a:cubicBezTo>
                    <a:cubicBezTo>
                      <a:pt x="1168" y="6672"/>
                      <a:pt x="5138" y="7639"/>
                      <a:pt x="5138" y="7639"/>
                    </a:cubicBezTo>
                    <a:cubicBezTo>
                      <a:pt x="5138" y="7639"/>
                      <a:pt x="3303" y="4170"/>
                      <a:pt x="3169" y="1"/>
                    </a:cubicBezTo>
                    <a:close/>
                  </a:path>
                </a:pathLst>
              </a:custGeom>
              <a:solidFill>
                <a:srgbClr val="D6B4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0"/>
              <p:cNvSpPr/>
              <p:nvPr/>
            </p:nvSpPr>
            <p:spPr>
              <a:xfrm>
                <a:off x="1275206" y="1876164"/>
                <a:ext cx="81171" cy="81171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670" extrusionOk="0">
                    <a:moveTo>
                      <a:pt x="1835" y="1"/>
                    </a:moveTo>
                    <a:cubicBezTo>
                      <a:pt x="834" y="1"/>
                      <a:pt x="0" y="834"/>
                      <a:pt x="0" y="1835"/>
                    </a:cubicBezTo>
                    <a:cubicBezTo>
                      <a:pt x="0" y="2836"/>
                      <a:pt x="834" y="3670"/>
                      <a:pt x="1835" y="3670"/>
                    </a:cubicBezTo>
                    <a:cubicBezTo>
                      <a:pt x="2835" y="3670"/>
                      <a:pt x="3669" y="2836"/>
                      <a:pt x="3669" y="1835"/>
                    </a:cubicBezTo>
                    <a:cubicBezTo>
                      <a:pt x="3669" y="834"/>
                      <a:pt x="2835" y="1"/>
                      <a:pt x="18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0"/>
              <p:cNvSpPr/>
              <p:nvPr/>
            </p:nvSpPr>
            <p:spPr>
              <a:xfrm>
                <a:off x="2206269" y="1876164"/>
                <a:ext cx="81923" cy="81171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3670" extrusionOk="0">
                    <a:moveTo>
                      <a:pt x="1869" y="1"/>
                    </a:moveTo>
                    <a:cubicBezTo>
                      <a:pt x="835" y="1"/>
                      <a:pt x="1" y="834"/>
                      <a:pt x="1" y="1835"/>
                    </a:cubicBezTo>
                    <a:cubicBezTo>
                      <a:pt x="1" y="2836"/>
                      <a:pt x="835" y="3670"/>
                      <a:pt x="1869" y="3670"/>
                    </a:cubicBezTo>
                    <a:cubicBezTo>
                      <a:pt x="2870" y="3670"/>
                      <a:pt x="3703" y="2836"/>
                      <a:pt x="3703" y="1835"/>
                    </a:cubicBezTo>
                    <a:cubicBezTo>
                      <a:pt x="3703" y="834"/>
                      <a:pt x="2870" y="1"/>
                      <a:pt x="186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0"/>
              <p:cNvSpPr/>
              <p:nvPr/>
            </p:nvSpPr>
            <p:spPr>
              <a:xfrm>
                <a:off x="1474397" y="1625329"/>
                <a:ext cx="146108" cy="36162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1635" extrusionOk="0">
                    <a:moveTo>
                      <a:pt x="3303" y="0"/>
                    </a:moveTo>
                    <a:cubicBezTo>
                      <a:pt x="2669" y="0"/>
                      <a:pt x="2035" y="167"/>
                      <a:pt x="1468" y="467"/>
                    </a:cubicBezTo>
                    <a:cubicBezTo>
                      <a:pt x="935" y="767"/>
                      <a:pt x="367" y="1134"/>
                      <a:pt x="1" y="1635"/>
                    </a:cubicBezTo>
                    <a:cubicBezTo>
                      <a:pt x="534" y="1368"/>
                      <a:pt x="1135" y="1168"/>
                      <a:pt x="1668" y="1001"/>
                    </a:cubicBezTo>
                    <a:cubicBezTo>
                      <a:pt x="2202" y="867"/>
                      <a:pt x="2803" y="767"/>
                      <a:pt x="3336" y="767"/>
                    </a:cubicBezTo>
                    <a:cubicBezTo>
                      <a:pt x="3450" y="753"/>
                      <a:pt x="3566" y="746"/>
                      <a:pt x="3682" y="746"/>
                    </a:cubicBezTo>
                    <a:cubicBezTo>
                      <a:pt x="4111" y="746"/>
                      <a:pt x="4551" y="836"/>
                      <a:pt x="4971" y="967"/>
                    </a:cubicBezTo>
                    <a:cubicBezTo>
                      <a:pt x="5504" y="1067"/>
                      <a:pt x="6005" y="1368"/>
                      <a:pt x="6605" y="1635"/>
                    </a:cubicBezTo>
                    <a:cubicBezTo>
                      <a:pt x="6205" y="1134"/>
                      <a:pt x="5771" y="667"/>
                      <a:pt x="5171" y="400"/>
                    </a:cubicBezTo>
                    <a:cubicBezTo>
                      <a:pt x="4871" y="234"/>
                      <a:pt x="4537" y="167"/>
                      <a:pt x="4270" y="67"/>
                    </a:cubicBezTo>
                    <a:cubicBezTo>
                      <a:pt x="3970" y="33"/>
                      <a:pt x="3636" y="0"/>
                      <a:pt x="3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0"/>
              <p:cNvSpPr/>
              <p:nvPr/>
            </p:nvSpPr>
            <p:spPr>
              <a:xfrm>
                <a:off x="1514231" y="4327798"/>
                <a:ext cx="265631" cy="94707"/>
              </a:xfrm>
              <a:custGeom>
                <a:avLst/>
                <a:gdLst/>
                <a:ahLst/>
                <a:cxnLst/>
                <a:rect l="l" t="t" r="r" b="b"/>
                <a:pathLst>
                  <a:path w="12010" h="4282" extrusionOk="0">
                    <a:moveTo>
                      <a:pt x="12009" y="1"/>
                    </a:moveTo>
                    <a:cubicBezTo>
                      <a:pt x="9783" y="1348"/>
                      <a:pt x="6683" y="2078"/>
                      <a:pt x="5079" y="2078"/>
                    </a:cubicBezTo>
                    <a:cubicBezTo>
                      <a:pt x="4857" y="2078"/>
                      <a:pt x="4663" y="2064"/>
                      <a:pt x="4504" y="2035"/>
                    </a:cubicBezTo>
                    <a:cubicBezTo>
                      <a:pt x="3837" y="1902"/>
                      <a:pt x="3337" y="1568"/>
                      <a:pt x="3170" y="1201"/>
                    </a:cubicBezTo>
                    <a:cubicBezTo>
                      <a:pt x="1" y="2269"/>
                      <a:pt x="468" y="3870"/>
                      <a:pt x="2236" y="4237"/>
                    </a:cubicBezTo>
                    <a:cubicBezTo>
                      <a:pt x="2398" y="4267"/>
                      <a:pt x="2597" y="4282"/>
                      <a:pt x="2826" y="4282"/>
                    </a:cubicBezTo>
                    <a:cubicBezTo>
                      <a:pt x="5141" y="4282"/>
                      <a:pt x="10522" y="2763"/>
                      <a:pt x="120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0"/>
              <p:cNvSpPr/>
              <p:nvPr/>
            </p:nvSpPr>
            <p:spPr>
              <a:xfrm>
                <a:off x="1572533" y="1787627"/>
                <a:ext cx="62725" cy="79711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604" extrusionOk="0">
                    <a:moveTo>
                      <a:pt x="1401" y="1"/>
                    </a:moveTo>
                    <a:cubicBezTo>
                      <a:pt x="600" y="1"/>
                      <a:pt x="0" y="801"/>
                      <a:pt x="0" y="1802"/>
                    </a:cubicBezTo>
                    <a:cubicBezTo>
                      <a:pt x="0" y="2803"/>
                      <a:pt x="600" y="3603"/>
                      <a:pt x="1401" y="3603"/>
                    </a:cubicBezTo>
                    <a:cubicBezTo>
                      <a:pt x="2202" y="3603"/>
                      <a:pt x="2835" y="2803"/>
                      <a:pt x="2835" y="1802"/>
                    </a:cubicBezTo>
                    <a:cubicBezTo>
                      <a:pt x="2835" y="801"/>
                      <a:pt x="2202" y="1"/>
                      <a:pt x="140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0"/>
              <p:cNvSpPr/>
              <p:nvPr/>
            </p:nvSpPr>
            <p:spPr>
              <a:xfrm>
                <a:off x="1604980" y="1876849"/>
                <a:ext cx="22892" cy="28111"/>
              </a:xfrm>
              <a:custGeom>
                <a:avLst/>
                <a:gdLst/>
                <a:ahLst/>
                <a:cxnLst/>
                <a:rect l="l" t="t" r="r" b="b"/>
                <a:pathLst>
                  <a:path w="1035" h="1271" extrusionOk="0">
                    <a:moveTo>
                      <a:pt x="570" y="0"/>
                    </a:moveTo>
                    <a:cubicBezTo>
                      <a:pt x="558" y="0"/>
                      <a:pt x="546" y="1"/>
                      <a:pt x="534" y="3"/>
                    </a:cubicBezTo>
                    <a:cubicBezTo>
                      <a:pt x="234" y="3"/>
                      <a:pt x="1" y="303"/>
                      <a:pt x="1" y="637"/>
                    </a:cubicBezTo>
                    <a:cubicBezTo>
                      <a:pt x="1" y="970"/>
                      <a:pt x="234" y="1270"/>
                      <a:pt x="534" y="1270"/>
                    </a:cubicBezTo>
                    <a:cubicBezTo>
                      <a:pt x="801" y="1270"/>
                      <a:pt x="1035" y="1004"/>
                      <a:pt x="1035" y="637"/>
                    </a:cubicBezTo>
                    <a:cubicBezTo>
                      <a:pt x="1035" y="288"/>
                      <a:pt x="794" y="0"/>
                      <a:pt x="5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0"/>
              <p:cNvSpPr/>
              <p:nvPr/>
            </p:nvSpPr>
            <p:spPr>
              <a:xfrm>
                <a:off x="1991574" y="1787627"/>
                <a:ext cx="62747" cy="79711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3604" extrusionOk="0">
                    <a:moveTo>
                      <a:pt x="1435" y="1"/>
                    </a:moveTo>
                    <a:cubicBezTo>
                      <a:pt x="635" y="1"/>
                      <a:pt x="1" y="801"/>
                      <a:pt x="1" y="1802"/>
                    </a:cubicBezTo>
                    <a:cubicBezTo>
                      <a:pt x="1" y="2803"/>
                      <a:pt x="635" y="3603"/>
                      <a:pt x="1435" y="3603"/>
                    </a:cubicBezTo>
                    <a:cubicBezTo>
                      <a:pt x="2236" y="3603"/>
                      <a:pt x="2836" y="2803"/>
                      <a:pt x="2836" y="1802"/>
                    </a:cubicBezTo>
                    <a:cubicBezTo>
                      <a:pt x="2836" y="801"/>
                      <a:pt x="2236" y="1"/>
                      <a:pt x="14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0"/>
              <p:cNvSpPr/>
              <p:nvPr/>
            </p:nvSpPr>
            <p:spPr>
              <a:xfrm>
                <a:off x="2024772" y="1876849"/>
                <a:ext cx="22162" cy="28111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1271" extrusionOk="0">
                    <a:moveTo>
                      <a:pt x="542" y="0"/>
                    </a:moveTo>
                    <a:cubicBezTo>
                      <a:pt x="528" y="0"/>
                      <a:pt x="515" y="1"/>
                      <a:pt x="501" y="3"/>
                    </a:cubicBezTo>
                    <a:cubicBezTo>
                      <a:pt x="234" y="3"/>
                      <a:pt x="1" y="303"/>
                      <a:pt x="1" y="637"/>
                    </a:cubicBezTo>
                    <a:cubicBezTo>
                      <a:pt x="1" y="970"/>
                      <a:pt x="234" y="1270"/>
                      <a:pt x="501" y="1270"/>
                    </a:cubicBezTo>
                    <a:cubicBezTo>
                      <a:pt x="802" y="1270"/>
                      <a:pt x="1002" y="1004"/>
                      <a:pt x="1002" y="637"/>
                    </a:cubicBezTo>
                    <a:cubicBezTo>
                      <a:pt x="1002" y="288"/>
                      <a:pt x="791" y="0"/>
                      <a:pt x="5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0"/>
              <p:cNvSpPr/>
              <p:nvPr/>
            </p:nvSpPr>
            <p:spPr>
              <a:xfrm>
                <a:off x="1782783" y="3258749"/>
                <a:ext cx="8139" cy="10506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47502" extrusionOk="0">
                    <a:moveTo>
                      <a:pt x="168" y="1"/>
                    </a:moveTo>
                    <a:lnTo>
                      <a:pt x="68" y="5905"/>
                    </a:lnTo>
                    <a:lnTo>
                      <a:pt x="34" y="11876"/>
                    </a:lnTo>
                    <a:lnTo>
                      <a:pt x="1" y="23751"/>
                    </a:lnTo>
                    <a:lnTo>
                      <a:pt x="34" y="35593"/>
                    </a:lnTo>
                    <a:lnTo>
                      <a:pt x="68" y="41564"/>
                    </a:lnTo>
                    <a:lnTo>
                      <a:pt x="168" y="47502"/>
                    </a:lnTo>
                    <a:lnTo>
                      <a:pt x="268" y="41564"/>
                    </a:lnTo>
                    <a:lnTo>
                      <a:pt x="301" y="35593"/>
                    </a:lnTo>
                    <a:lnTo>
                      <a:pt x="368" y="23751"/>
                    </a:lnTo>
                    <a:lnTo>
                      <a:pt x="301" y="11876"/>
                    </a:lnTo>
                    <a:lnTo>
                      <a:pt x="268" y="590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1927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0"/>
              <p:cNvSpPr/>
              <p:nvPr/>
            </p:nvSpPr>
            <p:spPr>
              <a:xfrm>
                <a:off x="1685399" y="2215534"/>
                <a:ext cx="115851" cy="135049"/>
              </a:xfrm>
              <a:custGeom>
                <a:avLst/>
                <a:gdLst/>
                <a:ahLst/>
                <a:cxnLst/>
                <a:rect l="l" t="t" r="r" b="b"/>
                <a:pathLst>
                  <a:path w="5238" h="610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669" y="1469"/>
                      <a:pt x="901" y="6105"/>
                      <a:pt x="901" y="6105"/>
                    </a:cubicBezTo>
                    <a:cubicBezTo>
                      <a:pt x="2469" y="1469"/>
                      <a:pt x="5238" y="1035"/>
                      <a:pt x="5238" y="1035"/>
                    </a:cubicBezTo>
                    <a:lnTo>
                      <a:pt x="5238" y="1035"/>
                    </a:lnTo>
                    <a:cubicBezTo>
                      <a:pt x="5077" y="1042"/>
                      <a:pt x="4919" y="1046"/>
                      <a:pt x="4763" y="1046"/>
                    </a:cubicBezTo>
                    <a:cubicBezTo>
                      <a:pt x="2031" y="1046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3A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0"/>
              <p:cNvSpPr/>
              <p:nvPr/>
            </p:nvSpPr>
            <p:spPr>
              <a:xfrm>
                <a:off x="1464068" y="1962488"/>
                <a:ext cx="61265" cy="33950"/>
              </a:xfrm>
              <a:custGeom>
                <a:avLst/>
                <a:gdLst/>
                <a:ahLst/>
                <a:cxnLst/>
                <a:rect l="l" t="t" r="r" b="b"/>
                <a:pathLst>
                  <a:path w="2770" h="1535" extrusionOk="0">
                    <a:moveTo>
                      <a:pt x="1402" y="0"/>
                    </a:moveTo>
                    <a:cubicBezTo>
                      <a:pt x="634" y="0"/>
                      <a:pt x="1" y="367"/>
                      <a:pt x="1" y="768"/>
                    </a:cubicBezTo>
                    <a:cubicBezTo>
                      <a:pt x="1" y="1201"/>
                      <a:pt x="634" y="1535"/>
                      <a:pt x="1402" y="1535"/>
                    </a:cubicBezTo>
                    <a:cubicBezTo>
                      <a:pt x="2135" y="1535"/>
                      <a:pt x="2769" y="1201"/>
                      <a:pt x="2769" y="768"/>
                    </a:cubicBezTo>
                    <a:cubicBezTo>
                      <a:pt x="2769" y="367"/>
                      <a:pt x="2169" y="34"/>
                      <a:pt x="14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0"/>
              <p:cNvSpPr/>
              <p:nvPr/>
            </p:nvSpPr>
            <p:spPr>
              <a:xfrm>
                <a:off x="2046182" y="1962488"/>
                <a:ext cx="61243" cy="3395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1535" extrusionOk="0">
                    <a:moveTo>
                      <a:pt x="1368" y="0"/>
                    </a:moveTo>
                    <a:cubicBezTo>
                      <a:pt x="634" y="0"/>
                      <a:pt x="0" y="367"/>
                      <a:pt x="0" y="768"/>
                    </a:cubicBezTo>
                    <a:cubicBezTo>
                      <a:pt x="0" y="1201"/>
                      <a:pt x="634" y="1535"/>
                      <a:pt x="1368" y="1535"/>
                    </a:cubicBezTo>
                    <a:cubicBezTo>
                      <a:pt x="2135" y="1535"/>
                      <a:pt x="2769" y="1201"/>
                      <a:pt x="2769" y="768"/>
                    </a:cubicBezTo>
                    <a:cubicBezTo>
                      <a:pt x="2769" y="367"/>
                      <a:pt x="2169" y="34"/>
                      <a:pt x="13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0"/>
              <p:cNvSpPr/>
              <p:nvPr/>
            </p:nvSpPr>
            <p:spPr>
              <a:xfrm>
                <a:off x="1196246" y="1218810"/>
                <a:ext cx="1107423" cy="553933"/>
              </a:xfrm>
              <a:custGeom>
                <a:avLst/>
                <a:gdLst/>
                <a:ahLst/>
                <a:cxnLst/>
                <a:rect l="l" t="t" r="r" b="b"/>
                <a:pathLst>
                  <a:path w="50070" h="25045" extrusionOk="0">
                    <a:moveTo>
                      <a:pt x="25130" y="0"/>
                    </a:moveTo>
                    <a:cubicBezTo>
                      <a:pt x="25093" y="0"/>
                      <a:pt x="25056" y="0"/>
                      <a:pt x="25019" y="0"/>
                    </a:cubicBezTo>
                    <a:cubicBezTo>
                      <a:pt x="1" y="34"/>
                      <a:pt x="2936" y="24851"/>
                      <a:pt x="2936" y="24851"/>
                    </a:cubicBezTo>
                    <a:cubicBezTo>
                      <a:pt x="3812" y="24982"/>
                      <a:pt x="4601" y="25044"/>
                      <a:pt x="5315" y="25044"/>
                    </a:cubicBezTo>
                    <a:cubicBezTo>
                      <a:pt x="13169" y="25044"/>
                      <a:pt x="11862" y="17524"/>
                      <a:pt x="15012" y="11041"/>
                    </a:cubicBezTo>
                    <a:cubicBezTo>
                      <a:pt x="16424" y="8091"/>
                      <a:pt x="18378" y="7229"/>
                      <a:pt x="20179" y="7229"/>
                    </a:cubicBezTo>
                    <a:cubicBezTo>
                      <a:pt x="22716" y="7229"/>
                      <a:pt x="24952" y="8940"/>
                      <a:pt x="24952" y="8940"/>
                    </a:cubicBezTo>
                    <a:cubicBezTo>
                      <a:pt x="26438" y="17175"/>
                      <a:pt x="30751" y="19188"/>
                      <a:pt x="34606" y="19188"/>
                    </a:cubicBezTo>
                    <a:cubicBezTo>
                      <a:pt x="38276" y="19188"/>
                      <a:pt x="41531" y="17362"/>
                      <a:pt x="41531" y="17346"/>
                    </a:cubicBezTo>
                    <a:cubicBezTo>
                      <a:pt x="42064" y="23651"/>
                      <a:pt x="49536" y="24551"/>
                      <a:pt x="49536" y="24551"/>
                    </a:cubicBezTo>
                    <a:cubicBezTo>
                      <a:pt x="49536" y="24551"/>
                      <a:pt x="50070" y="17913"/>
                      <a:pt x="49570" y="13477"/>
                    </a:cubicBezTo>
                    <a:cubicBezTo>
                      <a:pt x="49070" y="9015"/>
                      <a:pt x="45281" y="0"/>
                      <a:pt x="25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0"/>
              <p:cNvSpPr/>
              <p:nvPr/>
            </p:nvSpPr>
            <p:spPr>
              <a:xfrm>
                <a:off x="1920023" y="1625329"/>
                <a:ext cx="145356" cy="36162"/>
              </a:xfrm>
              <a:custGeom>
                <a:avLst/>
                <a:gdLst/>
                <a:ahLst/>
                <a:cxnLst/>
                <a:rect l="l" t="t" r="r" b="b"/>
                <a:pathLst>
                  <a:path w="6572" h="1635" extrusionOk="0">
                    <a:moveTo>
                      <a:pt x="3303" y="0"/>
                    </a:moveTo>
                    <a:cubicBezTo>
                      <a:pt x="2669" y="0"/>
                      <a:pt x="2035" y="167"/>
                      <a:pt x="1468" y="467"/>
                    </a:cubicBezTo>
                    <a:cubicBezTo>
                      <a:pt x="901" y="767"/>
                      <a:pt x="367" y="1134"/>
                      <a:pt x="0" y="1635"/>
                    </a:cubicBezTo>
                    <a:cubicBezTo>
                      <a:pt x="534" y="1368"/>
                      <a:pt x="1134" y="1168"/>
                      <a:pt x="1668" y="1001"/>
                    </a:cubicBezTo>
                    <a:cubicBezTo>
                      <a:pt x="2202" y="867"/>
                      <a:pt x="2802" y="767"/>
                      <a:pt x="3336" y="767"/>
                    </a:cubicBezTo>
                    <a:cubicBezTo>
                      <a:pt x="3450" y="753"/>
                      <a:pt x="3564" y="746"/>
                      <a:pt x="3678" y="746"/>
                    </a:cubicBezTo>
                    <a:cubicBezTo>
                      <a:pt x="4099" y="746"/>
                      <a:pt x="4525" y="836"/>
                      <a:pt x="4970" y="967"/>
                    </a:cubicBezTo>
                    <a:cubicBezTo>
                      <a:pt x="5504" y="1067"/>
                      <a:pt x="6005" y="1368"/>
                      <a:pt x="6572" y="1635"/>
                    </a:cubicBezTo>
                    <a:cubicBezTo>
                      <a:pt x="6205" y="1134"/>
                      <a:pt x="5738" y="667"/>
                      <a:pt x="5171" y="400"/>
                    </a:cubicBezTo>
                    <a:cubicBezTo>
                      <a:pt x="4870" y="234"/>
                      <a:pt x="4537" y="167"/>
                      <a:pt x="4237" y="67"/>
                    </a:cubicBezTo>
                    <a:cubicBezTo>
                      <a:pt x="3970" y="33"/>
                      <a:pt x="3636" y="0"/>
                      <a:pt x="33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0"/>
              <p:cNvSpPr/>
              <p:nvPr/>
            </p:nvSpPr>
            <p:spPr>
              <a:xfrm>
                <a:off x="1244949" y="2348482"/>
                <a:ext cx="510560" cy="733969"/>
              </a:xfrm>
              <a:custGeom>
                <a:avLst/>
                <a:gdLst/>
                <a:ahLst/>
                <a:cxnLst/>
                <a:rect l="l" t="t" r="r" b="b"/>
                <a:pathLst>
                  <a:path w="23084" h="33185" extrusionOk="0">
                    <a:moveTo>
                      <a:pt x="17886" y="1"/>
                    </a:moveTo>
                    <a:cubicBezTo>
                      <a:pt x="16318" y="1"/>
                      <a:pt x="13083" y="852"/>
                      <a:pt x="10074" y="6966"/>
                    </a:cubicBezTo>
                    <a:cubicBezTo>
                      <a:pt x="5905" y="15439"/>
                      <a:pt x="0" y="25045"/>
                      <a:pt x="1902" y="27581"/>
                    </a:cubicBezTo>
                    <a:cubicBezTo>
                      <a:pt x="3837" y="30149"/>
                      <a:pt x="17046" y="33185"/>
                      <a:pt x="17046" y="33185"/>
                    </a:cubicBezTo>
                    <a:cubicBezTo>
                      <a:pt x="17046" y="33185"/>
                      <a:pt x="18213" y="31884"/>
                      <a:pt x="18847" y="28481"/>
                    </a:cubicBezTo>
                    <a:cubicBezTo>
                      <a:pt x="18847" y="28481"/>
                      <a:pt x="7106" y="25346"/>
                      <a:pt x="9340" y="22077"/>
                    </a:cubicBezTo>
                    <a:cubicBezTo>
                      <a:pt x="11542" y="18841"/>
                      <a:pt x="15411" y="13804"/>
                      <a:pt x="15411" y="13804"/>
                    </a:cubicBezTo>
                    <a:lnTo>
                      <a:pt x="15411" y="13804"/>
                    </a:lnTo>
                    <a:cubicBezTo>
                      <a:pt x="15411" y="13804"/>
                      <a:pt x="15245" y="16740"/>
                      <a:pt x="17213" y="20008"/>
                    </a:cubicBezTo>
                    <a:cubicBezTo>
                      <a:pt x="19114" y="23244"/>
                      <a:pt x="18347" y="27347"/>
                      <a:pt x="18347" y="27347"/>
                    </a:cubicBezTo>
                    <a:cubicBezTo>
                      <a:pt x="18347" y="27347"/>
                      <a:pt x="20286" y="29167"/>
                      <a:pt x="22669" y="29167"/>
                    </a:cubicBezTo>
                    <a:cubicBezTo>
                      <a:pt x="22806" y="29167"/>
                      <a:pt x="22944" y="29161"/>
                      <a:pt x="23084" y="29148"/>
                    </a:cubicBezTo>
                    <a:lnTo>
                      <a:pt x="23084" y="4798"/>
                    </a:lnTo>
                    <a:cubicBezTo>
                      <a:pt x="23084" y="4798"/>
                      <a:pt x="19314" y="3363"/>
                      <a:pt x="18847" y="128"/>
                    </a:cubicBezTo>
                    <a:cubicBezTo>
                      <a:pt x="18847" y="128"/>
                      <a:pt x="18490" y="1"/>
                      <a:pt x="178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0"/>
              <p:cNvSpPr/>
              <p:nvPr/>
            </p:nvSpPr>
            <p:spPr>
              <a:xfrm>
                <a:off x="1685399" y="2979870"/>
                <a:ext cx="101829" cy="23644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1069" extrusionOk="0">
                    <a:moveTo>
                      <a:pt x="1168" y="1"/>
                    </a:moveTo>
                    <a:cubicBezTo>
                      <a:pt x="801" y="1"/>
                      <a:pt x="401" y="34"/>
                      <a:pt x="1" y="101"/>
                    </a:cubicBezTo>
                    <a:cubicBezTo>
                      <a:pt x="134" y="90"/>
                      <a:pt x="268" y="86"/>
                      <a:pt x="402" y="86"/>
                    </a:cubicBezTo>
                    <a:cubicBezTo>
                      <a:pt x="672" y="86"/>
                      <a:pt x="946" y="101"/>
                      <a:pt x="1235" y="101"/>
                    </a:cubicBezTo>
                    <a:cubicBezTo>
                      <a:pt x="1602" y="101"/>
                      <a:pt x="2002" y="134"/>
                      <a:pt x="2402" y="234"/>
                    </a:cubicBezTo>
                    <a:cubicBezTo>
                      <a:pt x="2603" y="268"/>
                      <a:pt x="2769" y="334"/>
                      <a:pt x="2936" y="435"/>
                    </a:cubicBezTo>
                    <a:cubicBezTo>
                      <a:pt x="3103" y="501"/>
                      <a:pt x="3303" y="601"/>
                      <a:pt x="3470" y="668"/>
                    </a:cubicBezTo>
                    <a:cubicBezTo>
                      <a:pt x="3837" y="835"/>
                      <a:pt x="4237" y="968"/>
                      <a:pt x="4604" y="1068"/>
                    </a:cubicBezTo>
                    <a:cubicBezTo>
                      <a:pt x="4237" y="935"/>
                      <a:pt x="3903" y="768"/>
                      <a:pt x="3503" y="601"/>
                    </a:cubicBezTo>
                    <a:cubicBezTo>
                      <a:pt x="3336" y="501"/>
                      <a:pt x="3136" y="435"/>
                      <a:pt x="2969" y="334"/>
                    </a:cubicBezTo>
                    <a:cubicBezTo>
                      <a:pt x="2769" y="268"/>
                      <a:pt x="2603" y="168"/>
                      <a:pt x="2402" y="134"/>
                    </a:cubicBezTo>
                    <a:cubicBezTo>
                      <a:pt x="1969" y="68"/>
                      <a:pt x="1602" y="1"/>
                      <a:pt x="1168" y="1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0"/>
              <p:cNvSpPr/>
              <p:nvPr/>
            </p:nvSpPr>
            <p:spPr>
              <a:xfrm>
                <a:off x="1750337" y="3056618"/>
                <a:ext cx="36162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5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4" y="167"/>
                      <a:pt x="534" y="267"/>
                      <a:pt x="801" y="334"/>
                    </a:cubicBezTo>
                    <a:cubicBezTo>
                      <a:pt x="1068" y="434"/>
                      <a:pt x="1334" y="500"/>
                      <a:pt x="1635" y="534"/>
                    </a:cubicBezTo>
                    <a:cubicBezTo>
                      <a:pt x="1368" y="434"/>
                      <a:pt x="1134" y="300"/>
                      <a:pt x="834" y="200"/>
                    </a:cubicBezTo>
                    <a:cubicBezTo>
                      <a:pt x="534" y="133"/>
                      <a:pt x="300" y="33"/>
                      <a:pt x="0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0"/>
              <p:cNvSpPr/>
              <p:nvPr/>
            </p:nvSpPr>
            <p:spPr>
              <a:xfrm>
                <a:off x="1725985" y="3077275"/>
                <a:ext cx="36162" cy="9599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4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67" y="100"/>
                      <a:pt x="501" y="200"/>
                      <a:pt x="801" y="267"/>
                    </a:cubicBezTo>
                    <a:cubicBezTo>
                      <a:pt x="1034" y="334"/>
                      <a:pt x="1335" y="400"/>
                      <a:pt x="1635" y="434"/>
                    </a:cubicBezTo>
                    <a:cubicBezTo>
                      <a:pt x="1401" y="334"/>
                      <a:pt x="1101" y="234"/>
                      <a:pt x="834" y="167"/>
                    </a:cubicBezTo>
                    <a:cubicBezTo>
                      <a:pt x="601" y="100"/>
                      <a:pt x="301" y="33"/>
                      <a:pt x="0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0"/>
              <p:cNvSpPr/>
              <p:nvPr/>
            </p:nvSpPr>
            <p:spPr>
              <a:xfrm>
                <a:off x="1761396" y="3030055"/>
                <a:ext cx="39856" cy="22140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00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01" y="200"/>
                      <a:pt x="568" y="367"/>
                      <a:pt x="868" y="534"/>
                    </a:cubicBezTo>
                    <a:cubicBezTo>
                      <a:pt x="1168" y="701"/>
                      <a:pt x="1468" y="867"/>
                      <a:pt x="1802" y="1001"/>
                    </a:cubicBezTo>
                    <a:cubicBezTo>
                      <a:pt x="1535" y="801"/>
                      <a:pt x="1235" y="634"/>
                      <a:pt x="901" y="467"/>
                    </a:cubicBezTo>
                    <a:cubicBezTo>
                      <a:pt x="634" y="267"/>
                      <a:pt x="334" y="100"/>
                      <a:pt x="0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0"/>
              <p:cNvSpPr/>
              <p:nvPr/>
            </p:nvSpPr>
            <p:spPr>
              <a:xfrm>
                <a:off x="1630813" y="2964100"/>
                <a:ext cx="186672" cy="138456"/>
              </a:xfrm>
              <a:custGeom>
                <a:avLst/>
                <a:gdLst/>
                <a:ahLst/>
                <a:cxnLst/>
                <a:rect l="l" t="t" r="r" b="b"/>
                <a:pathLst>
                  <a:path w="8440" h="6260" extrusionOk="0">
                    <a:moveTo>
                      <a:pt x="5084" y="0"/>
                    </a:moveTo>
                    <a:cubicBezTo>
                      <a:pt x="4075" y="0"/>
                      <a:pt x="1268" y="1314"/>
                      <a:pt x="1268" y="1314"/>
                    </a:cubicBezTo>
                    <a:cubicBezTo>
                      <a:pt x="901" y="3149"/>
                      <a:pt x="0" y="4783"/>
                      <a:pt x="0" y="4783"/>
                    </a:cubicBezTo>
                    <a:cubicBezTo>
                      <a:pt x="0" y="4783"/>
                      <a:pt x="3137" y="6259"/>
                      <a:pt x="4513" y="6259"/>
                    </a:cubicBezTo>
                    <a:cubicBezTo>
                      <a:pt x="4685" y="6259"/>
                      <a:pt x="4830" y="6236"/>
                      <a:pt x="4937" y="6184"/>
                    </a:cubicBezTo>
                    <a:cubicBezTo>
                      <a:pt x="5904" y="5717"/>
                      <a:pt x="8440" y="3816"/>
                      <a:pt x="8006" y="3216"/>
                    </a:cubicBezTo>
                    <a:cubicBezTo>
                      <a:pt x="7606" y="2649"/>
                      <a:pt x="6071" y="180"/>
                      <a:pt x="5237" y="13"/>
                    </a:cubicBezTo>
                    <a:cubicBezTo>
                      <a:pt x="5192" y="4"/>
                      <a:pt x="5141" y="0"/>
                      <a:pt x="5084" y="0"/>
                    </a:cubicBezTo>
                    <a:close/>
                  </a:path>
                </a:pathLst>
              </a:custGeom>
              <a:solidFill>
                <a:srgbClr val="EAC8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0"/>
              <p:cNvSpPr/>
              <p:nvPr/>
            </p:nvSpPr>
            <p:spPr>
              <a:xfrm>
                <a:off x="1886825" y="1152480"/>
                <a:ext cx="320062" cy="133479"/>
              </a:xfrm>
              <a:custGeom>
                <a:avLst/>
                <a:gdLst/>
                <a:ahLst/>
                <a:cxnLst/>
                <a:rect l="l" t="t" r="r" b="b"/>
                <a:pathLst>
                  <a:path w="14471" h="6035" extrusionOk="0">
                    <a:moveTo>
                      <a:pt x="4910" y="1"/>
                    </a:moveTo>
                    <a:cubicBezTo>
                      <a:pt x="3427" y="1"/>
                      <a:pt x="1787" y="354"/>
                      <a:pt x="0" y="1231"/>
                    </a:cubicBezTo>
                    <a:cubicBezTo>
                      <a:pt x="0" y="1231"/>
                      <a:pt x="1130" y="957"/>
                      <a:pt x="2869" y="957"/>
                    </a:cubicBezTo>
                    <a:cubicBezTo>
                      <a:pt x="5824" y="957"/>
                      <a:pt x="10537" y="1750"/>
                      <a:pt x="14444" y="6035"/>
                    </a:cubicBezTo>
                    <a:cubicBezTo>
                      <a:pt x="14471" y="6035"/>
                      <a:pt x="11037" y="1"/>
                      <a:pt x="49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0"/>
              <p:cNvSpPr/>
              <p:nvPr/>
            </p:nvSpPr>
            <p:spPr>
              <a:xfrm>
                <a:off x="2144296" y="2064295"/>
                <a:ext cx="368898" cy="625660"/>
              </a:xfrm>
              <a:custGeom>
                <a:avLst/>
                <a:gdLst/>
                <a:ahLst/>
                <a:cxnLst/>
                <a:rect l="l" t="t" r="r" b="b"/>
                <a:pathLst>
                  <a:path w="16679" h="28288" extrusionOk="0">
                    <a:moveTo>
                      <a:pt x="12043" y="1"/>
                    </a:moveTo>
                    <a:lnTo>
                      <a:pt x="12043" y="1"/>
                    </a:lnTo>
                    <a:cubicBezTo>
                      <a:pt x="12843" y="18681"/>
                      <a:pt x="1" y="28288"/>
                      <a:pt x="1" y="28288"/>
                    </a:cubicBezTo>
                    <a:cubicBezTo>
                      <a:pt x="16679" y="25819"/>
                      <a:pt x="12043" y="2"/>
                      <a:pt x="120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0"/>
              <p:cNvSpPr/>
              <p:nvPr/>
            </p:nvSpPr>
            <p:spPr>
              <a:xfrm>
                <a:off x="1814522" y="2348482"/>
                <a:ext cx="511290" cy="733969"/>
              </a:xfrm>
              <a:custGeom>
                <a:avLst/>
                <a:gdLst/>
                <a:ahLst/>
                <a:cxnLst/>
                <a:rect l="l" t="t" r="r" b="b"/>
                <a:pathLst>
                  <a:path w="23117" h="33185" extrusionOk="0">
                    <a:moveTo>
                      <a:pt x="5225" y="1"/>
                    </a:moveTo>
                    <a:cubicBezTo>
                      <a:pt x="4624" y="1"/>
                      <a:pt x="4270" y="128"/>
                      <a:pt x="4270" y="128"/>
                    </a:cubicBezTo>
                    <a:cubicBezTo>
                      <a:pt x="3803" y="3363"/>
                      <a:pt x="0" y="4798"/>
                      <a:pt x="0" y="4798"/>
                    </a:cubicBezTo>
                    <a:lnTo>
                      <a:pt x="0" y="29148"/>
                    </a:lnTo>
                    <a:cubicBezTo>
                      <a:pt x="141" y="29161"/>
                      <a:pt x="281" y="29167"/>
                      <a:pt x="420" y="29167"/>
                    </a:cubicBezTo>
                    <a:cubicBezTo>
                      <a:pt x="2831" y="29167"/>
                      <a:pt x="4770" y="27347"/>
                      <a:pt x="4770" y="27347"/>
                    </a:cubicBezTo>
                    <a:cubicBezTo>
                      <a:pt x="4770" y="27347"/>
                      <a:pt x="3970" y="23244"/>
                      <a:pt x="5871" y="20008"/>
                    </a:cubicBezTo>
                    <a:cubicBezTo>
                      <a:pt x="7839" y="16740"/>
                      <a:pt x="7672" y="13804"/>
                      <a:pt x="7672" y="13804"/>
                    </a:cubicBezTo>
                    <a:lnTo>
                      <a:pt x="7672" y="13804"/>
                    </a:lnTo>
                    <a:cubicBezTo>
                      <a:pt x="7673" y="13804"/>
                      <a:pt x="11542" y="18841"/>
                      <a:pt x="13777" y="22077"/>
                    </a:cubicBezTo>
                    <a:cubicBezTo>
                      <a:pt x="15978" y="25346"/>
                      <a:pt x="4270" y="28481"/>
                      <a:pt x="4270" y="28481"/>
                    </a:cubicBezTo>
                    <a:cubicBezTo>
                      <a:pt x="4870" y="31884"/>
                      <a:pt x="6038" y="33185"/>
                      <a:pt x="6038" y="33185"/>
                    </a:cubicBezTo>
                    <a:cubicBezTo>
                      <a:pt x="6038" y="33185"/>
                      <a:pt x="19281" y="30149"/>
                      <a:pt x="21182" y="27581"/>
                    </a:cubicBezTo>
                    <a:cubicBezTo>
                      <a:pt x="23117" y="25045"/>
                      <a:pt x="17179" y="15439"/>
                      <a:pt x="13009" y="6966"/>
                    </a:cubicBezTo>
                    <a:cubicBezTo>
                      <a:pt x="10001" y="852"/>
                      <a:pt x="6783" y="1"/>
                      <a:pt x="52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0"/>
              <p:cNvSpPr/>
              <p:nvPr/>
            </p:nvSpPr>
            <p:spPr>
              <a:xfrm>
                <a:off x="1685399" y="2979870"/>
                <a:ext cx="101829" cy="23644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1069" extrusionOk="0">
                    <a:moveTo>
                      <a:pt x="1168" y="1"/>
                    </a:moveTo>
                    <a:cubicBezTo>
                      <a:pt x="801" y="1"/>
                      <a:pt x="401" y="34"/>
                      <a:pt x="1" y="101"/>
                    </a:cubicBezTo>
                    <a:cubicBezTo>
                      <a:pt x="145" y="90"/>
                      <a:pt x="282" y="86"/>
                      <a:pt x="417" y="86"/>
                    </a:cubicBezTo>
                    <a:cubicBezTo>
                      <a:pt x="686" y="86"/>
                      <a:pt x="946" y="101"/>
                      <a:pt x="1235" y="101"/>
                    </a:cubicBezTo>
                    <a:cubicBezTo>
                      <a:pt x="1602" y="101"/>
                      <a:pt x="2002" y="134"/>
                      <a:pt x="2402" y="234"/>
                    </a:cubicBezTo>
                    <a:cubicBezTo>
                      <a:pt x="2603" y="268"/>
                      <a:pt x="2769" y="334"/>
                      <a:pt x="2936" y="435"/>
                    </a:cubicBezTo>
                    <a:cubicBezTo>
                      <a:pt x="3103" y="501"/>
                      <a:pt x="3303" y="601"/>
                      <a:pt x="3470" y="668"/>
                    </a:cubicBezTo>
                    <a:cubicBezTo>
                      <a:pt x="3837" y="835"/>
                      <a:pt x="4237" y="968"/>
                      <a:pt x="4604" y="1068"/>
                    </a:cubicBezTo>
                    <a:cubicBezTo>
                      <a:pt x="4237" y="935"/>
                      <a:pt x="3903" y="768"/>
                      <a:pt x="3503" y="601"/>
                    </a:cubicBezTo>
                    <a:cubicBezTo>
                      <a:pt x="3336" y="501"/>
                      <a:pt x="3136" y="435"/>
                      <a:pt x="2969" y="334"/>
                    </a:cubicBezTo>
                    <a:cubicBezTo>
                      <a:pt x="2769" y="268"/>
                      <a:pt x="2603" y="168"/>
                      <a:pt x="2402" y="134"/>
                    </a:cubicBezTo>
                    <a:cubicBezTo>
                      <a:pt x="1969" y="68"/>
                      <a:pt x="1602" y="1"/>
                      <a:pt x="1168" y="1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0"/>
              <p:cNvSpPr/>
              <p:nvPr/>
            </p:nvSpPr>
            <p:spPr>
              <a:xfrm>
                <a:off x="1751067" y="3056618"/>
                <a:ext cx="36162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53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67" y="167"/>
                      <a:pt x="534" y="267"/>
                      <a:pt x="801" y="334"/>
                    </a:cubicBezTo>
                    <a:cubicBezTo>
                      <a:pt x="1101" y="434"/>
                      <a:pt x="1335" y="500"/>
                      <a:pt x="1635" y="534"/>
                    </a:cubicBezTo>
                    <a:cubicBezTo>
                      <a:pt x="1368" y="434"/>
                      <a:pt x="1135" y="300"/>
                      <a:pt x="834" y="200"/>
                    </a:cubicBezTo>
                    <a:cubicBezTo>
                      <a:pt x="534" y="133"/>
                      <a:pt x="301" y="33"/>
                      <a:pt x="0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0"/>
              <p:cNvSpPr/>
              <p:nvPr/>
            </p:nvSpPr>
            <p:spPr>
              <a:xfrm>
                <a:off x="1727467" y="3077275"/>
                <a:ext cx="35432" cy="9599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434" extrusionOk="0">
                    <a:moveTo>
                      <a:pt x="0" y="0"/>
                    </a:moveTo>
                    <a:cubicBezTo>
                      <a:pt x="234" y="100"/>
                      <a:pt x="500" y="200"/>
                      <a:pt x="767" y="267"/>
                    </a:cubicBezTo>
                    <a:cubicBezTo>
                      <a:pt x="1034" y="334"/>
                      <a:pt x="1334" y="400"/>
                      <a:pt x="1601" y="434"/>
                    </a:cubicBezTo>
                    <a:cubicBezTo>
                      <a:pt x="1334" y="334"/>
                      <a:pt x="1067" y="234"/>
                      <a:pt x="834" y="167"/>
                    </a:cubicBezTo>
                    <a:cubicBezTo>
                      <a:pt x="567" y="100"/>
                      <a:pt x="267" y="33"/>
                      <a:pt x="0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0"/>
              <p:cNvSpPr/>
              <p:nvPr/>
            </p:nvSpPr>
            <p:spPr>
              <a:xfrm>
                <a:off x="1762125" y="3030055"/>
                <a:ext cx="39878" cy="22140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0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1" y="200"/>
                      <a:pt x="601" y="367"/>
                      <a:pt x="868" y="534"/>
                    </a:cubicBezTo>
                    <a:cubicBezTo>
                      <a:pt x="1168" y="701"/>
                      <a:pt x="1469" y="867"/>
                      <a:pt x="1802" y="1001"/>
                    </a:cubicBezTo>
                    <a:cubicBezTo>
                      <a:pt x="1502" y="801"/>
                      <a:pt x="1202" y="634"/>
                      <a:pt x="935" y="467"/>
                    </a:cubicBezTo>
                    <a:cubicBezTo>
                      <a:pt x="635" y="267"/>
                      <a:pt x="334" y="100"/>
                      <a:pt x="1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0"/>
              <p:cNvSpPr/>
              <p:nvPr/>
            </p:nvSpPr>
            <p:spPr>
              <a:xfrm>
                <a:off x="1674341" y="2988739"/>
                <a:ext cx="142415" cy="113949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5152" extrusionOk="0">
                    <a:moveTo>
                      <a:pt x="4604" y="0"/>
                    </a:moveTo>
                    <a:cubicBezTo>
                      <a:pt x="3230" y="4345"/>
                      <a:pt x="265" y="4437"/>
                      <a:pt x="17" y="4437"/>
                    </a:cubicBezTo>
                    <a:cubicBezTo>
                      <a:pt x="6" y="4437"/>
                      <a:pt x="0" y="4437"/>
                      <a:pt x="0" y="4437"/>
                    </a:cubicBezTo>
                    <a:lnTo>
                      <a:pt x="0" y="4437"/>
                    </a:lnTo>
                    <a:cubicBezTo>
                      <a:pt x="0" y="4437"/>
                      <a:pt x="1501" y="5151"/>
                      <a:pt x="2510" y="5151"/>
                    </a:cubicBezTo>
                    <a:cubicBezTo>
                      <a:pt x="2695" y="5151"/>
                      <a:pt x="2863" y="5127"/>
                      <a:pt x="3002" y="5070"/>
                    </a:cubicBezTo>
                    <a:cubicBezTo>
                      <a:pt x="3870" y="4704"/>
                      <a:pt x="5104" y="3603"/>
                      <a:pt x="5771" y="2869"/>
                    </a:cubicBezTo>
                    <a:cubicBezTo>
                      <a:pt x="6438" y="2102"/>
                      <a:pt x="6105" y="2102"/>
                      <a:pt x="6105" y="2102"/>
                    </a:cubicBezTo>
                    <a:lnTo>
                      <a:pt x="4604" y="0"/>
                    </a:ln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0"/>
              <p:cNvSpPr/>
              <p:nvPr/>
            </p:nvSpPr>
            <p:spPr>
              <a:xfrm>
                <a:off x="1753278" y="2964100"/>
                <a:ext cx="185942" cy="138456"/>
              </a:xfrm>
              <a:custGeom>
                <a:avLst/>
                <a:gdLst/>
                <a:ahLst/>
                <a:cxnLst/>
                <a:rect l="l" t="t" r="r" b="b"/>
                <a:pathLst>
                  <a:path w="8407" h="6260" extrusionOk="0">
                    <a:moveTo>
                      <a:pt x="3356" y="0"/>
                    </a:moveTo>
                    <a:cubicBezTo>
                      <a:pt x="3299" y="0"/>
                      <a:pt x="3248" y="4"/>
                      <a:pt x="3203" y="13"/>
                    </a:cubicBezTo>
                    <a:cubicBezTo>
                      <a:pt x="2369" y="180"/>
                      <a:pt x="834" y="2649"/>
                      <a:pt x="401" y="3216"/>
                    </a:cubicBezTo>
                    <a:cubicBezTo>
                      <a:pt x="1" y="3816"/>
                      <a:pt x="2536" y="5717"/>
                      <a:pt x="3503" y="6184"/>
                    </a:cubicBezTo>
                    <a:cubicBezTo>
                      <a:pt x="3607" y="6236"/>
                      <a:pt x="3748" y="6259"/>
                      <a:pt x="3917" y="6259"/>
                    </a:cubicBezTo>
                    <a:cubicBezTo>
                      <a:pt x="5270" y="6259"/>
                      <a:pt x="8407" y="4783"/>
                      <a:pt x="8407" y="4783"/>
                    </a:cubicBezTo>
                    <a:cubicBezTo>
                      <a:pt x="8407" y="4783"/>
                      <a:pt x="7539" y="3149"/>
                      <a:pt x="7172" y="1314"/>
                    </a:cubicBezTo>
                    <a:cubicBezTo>
                      <a:pt x="7172" y="1314"/>
                      <a:pt x="4365" y="0"/>
                      <a:pt x="3356" y="0"/>
                    </a:cubicBezTo>
                    <a:close/>
                  </a:path>
                </a:pathLst>
              </a:custGeom>
              <a:solidFill>
                <a:srgbClr val="EAC8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0"/>
              <p:cNvSpPr/>
              <p:nvPr/>
            </p:nvSpPr>
            <p:spPr>
              <a:xfrm>
                <a:off x="1785747" y="2980180"/>
                <a:ext cx="101099" cy="24064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088" extrusionOk="0">
                    <a:moveTo>
                      <a:pt x="3817" y="0"/>
                    </a:moveTo>
                    <a:cubicBezTo>
                      <a:pt x="3685" y="0"/>
                      <a:pt x="3558" y="8"/>
                      <a:pt x="3436" y="20"/>
                    </a:cubicBezTo>
                    <a:cubicBezTo>
                      <a:pt x="3002" y="20"/>
                      <a:pt x="2602" y="87"/>
                      <a:pt x="2235" y="154"/>
                    </a:cubicBezTo>
                    <a:cubicBezTo>
                      <a:pt x="2002" y="220"/>
                      <a:pt x="1802" y="287"/>
                      <a:pt x="1635" y="354"/>
                    </a:cubicBezTo>
                    <a:cubicBezTo>
                      <a:pt x="1468" y="454"/>
                      <a:pt x="1268" y="554"/>
                      <a:pt x="1101" y="621"/>
                    </a:cubicBezTo>
                    <a:cubicBezTo>
                      <a:pt x="767" y="787"/>
                      <a:pt x="401" y="954"/>
                      <a:pt x="0" y="1088"/>
                    </a:cubicBezTo>
                    <a:cubicBezTo>
                      <a:pt x="401" y="988"/>
                      <a:pt x="767" y="888"/>
                      <a:pt x="1134" y="721"/>
                    </a:cubicBezTo>
                    <a:cubicBezTo>
                      <a:pt x="1301" y="621"/>
                      <a:pt x="1501" y="554"/>
                      <a:pt x="1668" y="454"/>
                    </a:cubicBezTo>
                    <a:cubicBezTo>
                      <a:pt x="1835" y="320"/>
                      <a:pt x="2002" y="287"/>
                      <a:pt x="2235" y="254"/>
                    </a:cubicBezTo>
                    <a:cubicBezTo>
                      <a:pt x="2602" y="154"/>
                      <a:pt x="3002" y="154"/>
                      <a:pt x="3403" y="120"/>
                    </a:cubicBezTo>
                    <a:cubicBezTo>
                      <a:pt x="3770" y="87"/>
                      <a:pt x="4170" y="87"/>
                      <a:pt x="4570" y="87"/>
                    </a:cubicBezTo>
                    <a:cubicBezTo>
                      <a:pt x="4295" y="24"/>
                      <a:pt x="4047" y="0"/>
                      <a:pt x="3817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0"/>
              <p:cNvSpPr/>
              <p:nvPr/>
            </p:nvSpPr>
            <p:spPr>
              <a:xfrm>
                <a:off x="1784995" y="3056618"/>
                <a:ext cx="36184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534" extrusionOk="0">
                    <a:moveTo>
                      <a:pt x="1635" y="0"/>
                    </a:moveTo>
                    <a:lnTo>
                      <a:pt x="1635" y="0"/>
                    </a:lnTo>
                    <a:cubicBezTo>
                      <a:pt x="1335" y="33"/>
                      <a:pt x="1035" y="133"/>
                      <a:pt x="801" y="200"/>
                    </a:cubicBezTo>
                    <a:cubicBezTo>
                      <a:pt x="501" y="334"/>
                      <a:pt x="268" y="434"/>
                      <a:pt x="1" y="534"/>
                    </a:cubicBezTo>
                    <a:cubicBezTo>
                      <a:pt x="301" y="500"/>
                      <a:pt x="568" y="434"/>
                      <a:pt x="835" y="334"/>
                    </a:cubicBezTo>
                    <a:cubicBezTo>
                      <a:pt x="1135" y="200"/>
                      <a:pt x="1402" y="133"/>
                      <a:pt x="1635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0"/>
              <p:cNvSpPr/>
              <p:nvPr/>
            </p:nvSpPr>
            <p:spPr>
              <a:xfrm>
                <a:off x="1810099" y="3077275"/>
                <a:ext cx="36162" cy="9599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434" extrusionOk="0">
                    <a:moveTo>
                      <a:pt x="1635" y="0"/>
                    </a:moveTo>
                    <a:cubicBezTo>
                      <a:pt x="1334" y="0"/>
                      <a:pt x="1101" y="67"/>
                      <a:pt x="801" y="167"/>
                    </a:cubicBezTo>
                    <a:cubicBezTo>
                      <a:pt x="534" y="234"/>
                      <a:pt x="267" y="334"/>
                      <a:pt x="0" y="434"/>
                    </a:cubicBezTo>
                    <a:cubicBezTo>
                      <a:pt x="267" y="434"/>
                      <a:pt x="534" y="367"/>
                      <a:pt x="834" y="267"/>
                    </a:cubicBezTo>
                    <a:cubicBezTo>
                      <a:pt x="1101" y="200"/>
                      <a:pt x="1368" y="100"/>
                      <a:pt x="1635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0"/>
              <p:cNvSpPr/>
              <p:nvPr/>
            </p:nvSpPr>
            <p:spPr>
              <a:xfrm>
                <a:off x="1770243" y="3030055"/>
                <a:ext cx="39878" cy="22140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001" extrusionOk="0">
                    <a:moveTo>
                      <a:pt x="1802" y="0"/>
                    </a:moveTo>
                    <a:cubicBezTo>
                      <a:pt x="1468" y="100"/>
                      <a:pt x="1168" y="300"/>
                      <a:pt x="868" y="467"/>
                    </a:cubicBezTo>
                    <a:cubicBezTo>
                      <a:pt x="601" y="634"/>
                      <a:pt x="268" y="801"/>
                      <a:pt x="1" y="1001"/>
                    </a:cubicBezTo>
                    <a:cubicBezTo>
                      <a:pt x="334" y="867"/>
                      <a:pt x="635" y="701"/>
                      <a:pt x="935" y="534"/>
                    </a:cubicBezTo>
                    <a:cubicBezTo>
                      <a:pt x="1202" y="367"/>
                      <a:pt x="1535" y="200"/>
                      <a:pt x="1802" y="0"/>
                    </a:cubicBezTo>
                    <a:close/>
                  </a:path>
                </a:pathLst>
              </a:custGeom>
              <a:solidFill>
                <a:srgbClr val="CF9E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1" name="Google Shape;731;p30"/>
              <p:cNvGrpSpPr/>
              <p:nvPr/>
            </p:nvGrpSpPr>
            <p:grpSpPr>
              <a:xfrm>
                <a:off x="1341603" y="1664057"/>
                <a:ext cx="900096" cy="302877"/>
                <a:chOff x="1341603" y="1664057"/>
                <a:chExt cx="900096" cy="302877"/>
              </a:xfrm>
            </p:grpSpPr>
            <p:sp>
              <p:nvSpPr>
                <p:cNvPr id="732" name="Google Shape;732;p30"/>
                <p:cNvSpPr/>
                <p:nvPr/>
              </p:nvSpPr>
              <p:spPr>
                <a:xfrm>
                  <a:off x="1341603" y="1664610"/>
                  <a:ext cx="400636" cy="302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14" h="13669" extrusionOk="0">
                      <a:moveTo>
                        <a:pt x="5620" y="831"/>
                      </a:moveTo>
                      <a:cubicBezTo>
                        <a:pt x="9845" y="831"/>
                        <a:pt x="15752" y="1869"/>
                        <a:pt x="17279" y="7364"/>
                      </a:cubicBezTo>
                      <a:cubicBezTo>
                        <a:pt x="17046" y="7998"/>
                        <a:pt x="15845" y="11333"/>
                        <a:pt x="12943" y="12434"/>
                      </a:cubicBezTo>
                      <a:cubicBezTo>
                        <a:pt x="12266" y="12687"/>
                        <a:pt x="11547" y="12814"/>
                        <a:pt x="10785" y="12814"/>
                      </a:cubicBezTo>
                      <a:cubicBezTo>
                        <a:pt x="9030" y="12814"/>
                        <a:pt x="7047" y="12139"/>
                        <a:pt x="4837" y="10766"/>
                      </a:cubicBezTo>
                      <a:cubicBezTo>
                        <a:pt x="4270" y="10433"/>
                        <a:pt x="3770" y="9932"/>
                        <a:pt x="3436" y="9399"/>
                      </a:cubicBezTo>
                      <a:cubicBezTo>
                        <a:pt x="2469" y="7898"/>
                        <a:pt x="968" y="4862"/>
                        <a:pt x="1435" y="1160"/>
                      </a:cubicBezTo>
                      <a:cubicBezTo>
                        <a:pt x="2068" y="1054"/>
                        <a:pt x="3664" y="831"/>
                        <a:pt x="5620" y="831"/>
                      </a:cubicBezTo>
                      <a:close/>
                      <a:moveTo>
                        <a:pt x="5622" y="1"/>
                      </a:moveTo>
                      <a:cubicBezTo>
                        <a:pt x="3011" y="1"/>
                        <a:pt x="1029" y="380"/>
                        <a:pt x="968" y="392"/>
                      </a:cubicBezTo>
                      <a:cubicBezTo>
                        <a:pt x="801" y="392"/>
                        <a:pt x="667" y="559"/>
                        <a:pt x="634" y="726"/>
                      </a:cubicBezTo>
                      <a:cubicBezTo>
                        <a:pt x="0" y="4862"/>
                        <a:pt x="1668" y="8231"/>
                        <a:pt x="2702" y="9866"/>
                      </a:cubicBezTo>
                      <a:cubicBezTo>
                        <a:pt x="3136" y="10500"/>
                        <a:pt x="3703" y="11067"/>
                        <a:pt x="4370" y="11500"/>
                      </a:cubicBezTo>
                      <a:cubicBezTo>
                        <a:pt x="6705" y="12935"/>
                        <a:pt x="8840" y="13668"/>
                        <a:pt x="10775" y="13668"/>
                      </a:cubicBezTo>
                      <a:cubicBezTo>
                        <a:pt x="11642" y="13668"/>
                        <a:pt x="12476" y="13502"/>
                        <a:pt x="13276" y="13235"/>
                      </a:cubicBezTo>
                      <a:cubicBezTo>
                        <a:pt x="16879" y="11834"/>
                        <a:pt x="18046" y="7664"/>
                        <a:pt x="18113" y="7497"/>
                      </a:cubicBezTo>
                      <a:lnTo>
                        <a:pt x="18113" y="7264"/>
                      </a:lnTo>
                      <a:cubicBezTo>
                        <a:pt x="16528" y="1135"/>
                        <a:pt x="10136" y="1"/>
                        <a:pt x="562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30"/>
                <p:cNvSpPr/>
                <p:nvPr/>
              </p:nvSpPr>
              <p:spPr>
                <a:xfrm>
                  <a:off x="1841815" y="1664057"/>
                  <a:ext cx="399884" cy="302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80" h="13694" extrusionOk="0">
                      <a:moveTo>
                        <a:pt x="12607" y="834"/>
                      </a:moveTo>
                      <a:cubicBezTo>
                        <a:pt x="14512" y="834"/>
                        <a:pt x="16059" y="1035"/>
                        <a:pt x="16679" y="1118"/>
                      </a:cubicBezTo>
                      <a:cubicBezTo>
                        <a:pt x="17113" y="4887"/>
                        <a:pt x="15612" y="7889"/>
                        <a:pt x="14678" y="9390"/>
                      </a:cubicBezTo>
                      <a:cubicBezTo>
                        <a:pt x="14277" y="9924"/>
                        <a:pt x="13844" y="10424"/>
                        <a:pt x="13243" y="10758"/>
                      </a:cubicBezTo>
                      <a:cubicBezTo>
                        <a:pt x="11059" y="12129"/>
                        <a:pt x="9069" y="12820"/>
                        <a:pt x="7318" y="12820"/>
                      </a:cubicBezTo>
                      <a:cubicBezTo>
                        <a:pt x="6556" y="12820"/>
                        <a:pt x="5839" y="12689"/>
                        <a:pt x="5171" y="12426"/>
                      </a:cubicBezTo>
                      <a:cubicBezTo>
                        <a:pt x="2202" y="11292"/>
                        <a:pt x="1034" y="7956"/>
                        <a:pt x="834" y="7356"/>
                      </a:cubicBezTo>
                      <a:cubicBezTo>
                        <a:pt x="2353" y="1831"/>
                        <a:pt x="8367" y="834"/>
                        <a:pt x="12607" y="834"/>
                      </a:cubicBezTo>
                      <a:close/>
                      <a:moveTo>
                        <a:pt x="12510" y="1"/>
                      </a:moveTo>
                      <a:cubicBezTo>
                        <a:pt x="8003" y="1"/>
                        <a:pt x="1590" y="1129"/>
                        <a:pt x="0" y="7256"/>
                      </a:cubicBezTo>
                      <a:lnTo>
                        <a:pt x="0" y="7456"/>
                      </a:lnTo>
                      <a:cubicBezTo>
                        <a:pt x="34" y="7622"/>
                        <a:pt x="1201" y="11792"/>
                        <a:pt x="4837" y="13226"/>
                      </a:cubicBezTo>
                      <a:cubicBezTo>
                        <a:pt x="5604" y="13527"/>
                        <a:pt x="6438" y="13693"/>
                        <a:pt x="7339" y="13693"/>
                      </a:cubicBezTo>
                      <a:cubicBezTo>
                        <a:pt x="9207" y="13693"/>
                        <a:pt x="11375" y="12926"/>
                        <a:pt x="13710" y="11459"/>
                      </a:cubicBezTo>
                      <a:cubicBezTo>
                        <a:pt x="14377" y="11058"/>
                        <a:pt x="14944" y="10525"/>
                        <a:pt x="15378" y="9857"/>
                      </a:cubicBezTo>
                      <a:cubicBezTo>
                        <a:pt x="16412" y="8223"/>
                        <a:pt x="18080" y="4854"/>
                        <a:pt x="17446" y="718"/>
                      </a:cubicBezTo>
                      <a:cubicBezTo>
                        <a:pt x="17413" y="551"/>
                        <a:pt x="17279" y="417"/>
                        <a:pt x="17113" y="384"/>
                      </a:cubicBezTo>
                      <a:cubicBezTo>
                        <a:pt x="17052" y="372"/>
                        <a:pt x="15094" y="1"/>
                        <a:pt x="1251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30"/>
                <p:cNvSpPr/>
                <p:nvPr/>
              </p:nvSpPr>
              <p:spPr>
                <a:xfrm>
                  <a:off x="1722292" y="1795435"/>
                  <a:ext cx="138721" cy="40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2" h="1816" extrusionOk="0">
                      <a:moveTo>
                        <a:pt x="3079" y="1"/>
                      </a:moveTo>
                      <a:cubicBezTo>
                        <a:pt x="1341" y="1"/>
                        <a:pt x="212" y="1093"/>
                        <a:pt x="167" y="1115"/>
                      </a:cubicBezTo>
                      <a:cubicBezTo>
                        <a:pt x="1" y="1282"/>
                        <a:pt x="1" y="1516"/>
                        <a:pt x="167" y="1682"/>
                      </a:cubicBezTo>
                      <a:cubicBezTo>
                        <a:pt x="251" y="1766"/>
                        <a:pt x="359" y="1808"/>
                        <a:pt x="468" y="1808"/>
                      </a:cubicBezTo>
                      <a:cubicBezTo>
                        <a:pt x="576" y="1808"/>
                        <a:pt x="684" y="1766"/>
                        <a:pt x="768" y="1682"/>
                      </a:cubicBezTo>
                      <a:cubicBezTo>
                        <a:pt x="811" y="1639"/>
                        <a:pt x="1680" y="841"/>
                        <a:pt x="3039" y="841"/>
                      </a:cubicBezTo>
                      <a:cubicBezTo>
                        <a:pt x="3762" y="841"/>
                        <a:pt x="4622" y="1066"/>
                        <a:pt x="5571" y="1749"/>
                      </a:cubicBezTo>
                      <a:cubicBezTo>
                        <a:pt x="5638" y="1783"/>
                        <a:pt x="5738" y="1816"/>
                        <a:pt x="5805" y="1816"/>
                      </a:cubicBezTo>
                      <a:cubicBezTo>
                        <a:pt x="5938" y="1816"/>
                        <a:pt x="6072" y="1783"/>
                        <a:pt x="6138" y="1649"/>
                      </a:cubicBezTo>
                      <a:cubicBezTo>
                        <a:pt x="6272" y="1482"/>
                        <a:pt x="6238" y="1182"/>
                        <a:pt x="6072" y="1082"/>
                      </a:cubicBezTo>
                      <a:cubicBezTo>
                        <a:pt x="4962" y="272"/>
                        <a:pt x="3945" y="1"/>
                        <a:pt x="307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3" name="Google Shape;680;p30">
            <a:extLst>
              <a:ext uri="{FF2B5EF4-FFF2-40B4-BE49-F238E27FC236}">
                <a16:creationId xmlns:a16="http://schemas.microsoft.com/office/drawing/2014/main" id="{33BD7719-3E59-4025-9A28-D22D07B0E889}"/>
              </a:ext>
            </a:extLst>
          </p:cNvPr>
          <p:cNvSpPr txBox="1"/>
          <p:nvPr/>
        </p:nvSpPr>
        <p:spPr>
          <a:xfrm flipH="1">
            <a:off x="3719100" y="4536954"/>
            <a:ext cx="17058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TERIMAKASIH…</a:t>
            </a:r>
            <a:endParaRPr sz="1600" b="1" dirty="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riting Styles Infographics by Slidesgo">
  <a:themeElements>
    <a:clrScheme name="Simple Light">
      <a:dk1>
        <a:srgbClr val="000000"/>
      </a:dk1>
      <a:lt1>
        <a:srgbClr val="FFFFFF"/>
      </a:lt1>
      <a:dk2>
        <a:srgbClr val="58687A"/>
      </a:dk2>
      <a:lt2>
        <a:srgbClr val="EEEEEE"/>
      </a:lt2>
      <a:accent1>
        <a:srgbClr val="882315"/>
      </a:accent1>
      <a:accent2>
        <a:srgbClr val="BE3626"/>
      </a:accent2>
      <a:accent3>
        <a:srgbClr val="E75B30"/>
      </a:accent3>
      <a:accent4>
        <a:srgbClr val="BD782A"/>
      </a:accent4>
      <a:accent5>
        <a:srgbClr val="E7A33E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473</Words>
  <Application>Microsoft Office PowerPoint</Application>
  <PresentationFormat>On-screen Show (16:9)</PresentationFormat>
  <Paragraphs>92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Wingdings</vt:lpstr>
      <vt:lpstr>Fira Sans Extra Condensed SemiBold</vt:lpstr>
      <vt:lpstr>font-style:normal;font-variant:normal;font-weight:normal;font-size:7pt;line-height:normal;</vt:lpstr>
      <vt:lpstr>Arial</vt:lpstr>
      <vt:lpstr>Roboto</vt:lpstr>
      <vt:lpstr>Fira Sans Extra Condensed</vt:lpstr>
      <vt:lpstr>Bebas Neue</vt:lpstr>
      <vt:lpstr>Times New Roman</vt:lpstr>
      <vt:lpstr>Writing Styles Infographics by Slidesgo</vt:lpstr>
      <vt:lpstr>Kesekretariatan oleh : Robiah Al</vt:lpstr>
      <vt:lpstr>PROFIL </vt:lpstr>
      <vt:lpstr>Tentang KESEKRETARIATAN</vt:lpstr>
      <vt:lpstr>Dimana sebaiknya Logo diletakkan?</vt:lpstr>
      <vt:lpstr>Surat - Menyurat</vt:lpstr>
      <vt:lpstr>Tujuan Surat</vt:lpstr>
      <vt:lpstr>Jenis – Jenis Surat</vt:lpstr>
      <vt:lpstr>Prinsip Terpenting SEKRE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Kesekretariatan oleh : Robiah Al</dc:title>
  <dc:creator>LENOVO</dc:creator>
  <cp:lastModifiedBy>fifi biah</cp:lastModifiedBy>
  <cp:revision>1</cp:revision>
  <dcterms:modified xsi:type="dcterms:W3CDTF">2021-10-20T14:57:08Z</dcterms:modified>
</cp:coreProperties>
</file>